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4" r:id="rId17"/>
    <p:sldId id="287" r:id="rId18"/>
    <p:sldId id="285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2635C-BF29-4889-86AE-9440C4211FD9}" v="4" dt="2021-07-21T16:54:50.962"/>
    <p1510:client id="{FFF6F56A-E307-4935-B82E-DD451C8B7C65}" v="5134" dt="2021-07-22T04:58:58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34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4407d5036ddcddd" providerId="LiveId" clId="{9AFDA37D-4895-41BE-A736-B2FCC67F3313}"/>
    <pc:docChg chg="undo custSel mod addSld delSld modSld">
      <pc:chgData name="" userId="c4407d5036ddcddd" providerId="LiveId" clId="{9AFDA37D-4895-41BE-A736-B2FCC67F3313}" dt="2021-06-04T23:35:10.533" v="1475" actId="20577"/>
      <pc:docMkLst>
        <pc:docMk/>
      </pc:docMkLst>
      <pc:sldChg chg="addSp delSp modSp add">
        <pc:chgData name="" userId="c4407d5036ddcddd" providerId="LiveId" clId="{9AFDA37D-4895-41BE-A736-B2FCC67F3313}" dt="2021-06-04T04:35:39.924" v="82" actId="1076"/>
        <pc:sldMkLst>
          <pc:docMk/>
          <pc:sldMk cId="78710341" sldId="256"/>
        </pc:sldMkLst>
        <pc:spChg chg="del">
          <ac:chgData name="" userId="c4407d5036ddcddd" providerId="LiveId" clId="{9AFDA37D-4895-41BE-A736-B2FCC67F3313}" dt="2021-06-04T00:46:57.031" v="1" actId="478"/>
          <ac:spMkLst>
            <pc:docMk/>
            <pc:sldMk cId="78710341" sldId="256"/>
            <ac:spMk id="2" creationId="{D30F43DE-F2E2-4FA8-AD7B-23DEF33538EA}"/>
          </ac:spMkLst>
        </pc:spChg>
        <pc:spChg chg="del">
          <ac:chgData name="" userId="c4407d5036ddcddd" providerId="LiveId" clId="{9AFDA37D-4895-41BE-A736-B2FCC67F3313}" dt="2021-06-04T00:46:57.031" v="1" actId="478"/>
          <ac:spMkLst>
            <pc:docMk/>
            <pc:sldMk cId="78710341" sldId="256"/>
            <ac:spMk id="3" creationId="{0D05AE91-B77D-4CCC-8DED-4D8EE906353F}"/>
          </ac:spMkLst>
        </pc:spChg>
        <pc:spChg chg="add del mod">
          <ac:chgData name="" userId="c4407d5036ddcddd" providerId="LiveId" clId="{9AFDA37D-4895-41BE-A736-B2FCC67F3313}" dt="2021-06-04T00:47:09.124" v="6" actId="478"/>
          <ac:spMkLst>
            <pc:docMk/>
            <pc:sldMk cId="78710341" sldId="256"/>
            <ac:spMk id="4" creationId="{6691850F-3EF0-4AEE-BFE7-479D59B9BDCC}"/>
          </ac:spMkLst>
        </pc:spChg>
        <pc:spChg chg="add mod">
          <ac:chgData name="" userId="c4407d5036ddcddd" providerId="LiveId" clId="{9AFDA37D-4895-41BE-A736-B2FCC67F3313}" dt="2021-06-04T00:50:31.556" v="76" actId="1076"/>
          <ac:spMkLst>
            <pc:docMk/>
            <pc:sldMk cId="78710341" sldId="256"/>
            <ac:spMk id="5" creationId="{CE846825-CF64-44F7-8EA3-F7AA6E8FF066}"/>
          </ac:spMkLst>
        </pc:spChg>
        <pc:spChg chg="add mod">
          <ac:chgData name="" userId="c4407d5036ddcddd" providerId="LiveId" clId="{9AFDA37D-4895-41BE-A736-B2FCC67F3313}" dt="2021-06-04T00:49:41.284" v="75" actId="1076"/>
          <ac:spMkLst>
            <pc:docMk/>
            <pc:sldMk cId="78710341" sldId="256"/>
            <ac:spMk id="6" creationId="{FE8A9436-D92E-4598-85AB-8CFB4754943F}"/>
          </ac:spMkLst>
        </pc:spChg>
        <pc:picChg chg="add mod">
          <ac:chgData name="" userId="c4407d5036ddcddd" providerId="LiveId" clId="{9AFDA37D-4895-41BE-A736-B2FCC67F3313}" dt="2021-06-04T04:35:39.924" v="82" actId="1076"/>
          <ac:picMkLst>
            <pc:docMk/>
            <pc:sldMk cId="78710341" sldId="256"/>
            <ac:picMk id="8" creationId="{EAE3609A-5386-473A-AA9F-E2F0C7FB1046}"/>
          </ac:picMkLst>
        </pc:picChg>
      </pc:sldChg>
      <pc:sldChg chg="addSp delSp modSp add">
        <pc:chgData name="" userId="c4407d5036ddcddd" providerId="LiveId" clId="{9AFDA37D-4895-41BE-A736-B2FCC67F3313}" dt="2021-06-04T13:33:33.457" v="1010" actId="207"/>
        <pc:sldMkLst>
          <pc:docMk/>
          <pc:sldMk cId="3110749929" sldId="257"/>
        </pc:sldMkLst>
        <pc:spChg chg="add mod">
          <ac:chgData name="" userId="c4407d5036ddcddd" providerId="LiveId" clId="{9AFDA37D-4895-41BE-A736-B2FCC67F3313}" dt="2021-06-04T13:33:33.457" v="1010" actId="207"/>
          <ac:spMkLst>
            <pc:docMk/>
            <pc:sldMk cId="3110749929" sldId="257"/>
            <ac:spMk id="2" creationId="{5491DF57-F721-4CE1-B545-7669EDAC5474}"/>
          </ac:spMkLst>
        </pc:spChg>
        <pc:spChg chg="del mod">
          <ac:chgData name="" userId="c4407d5036ddcddd" providerId="LiveId" clId="{9AFDA37D-4895-41BE-A736-B2FCC67F3313}" dt="2021-06-04T12:54:45.700" v="85"/>
          <ac:spMkLst>
            <pc:docMk/>
            <pc:sldMk cId="3110749929" sldId="257"/>
            <ac:spMk id="5" creationId="{CE846825-CF64-44F7-8EA3-F7AA6E8FF066}"/>
          </ac:spMkLst>
        </pc:spChg>
        <pc:spChg chg="del mod">
          <ac:chgData name="" userId="c4407d5036ddcddd" providerId="LiveId" clId="{9AFDA37D-4895-41BE-A736-B2FCC67F3313}" dt="2021-06-04T00:50:55.508" v="79" actId="478"/>
          <ac:spMkLst>
            <pc:docMk/>
            <pc:sldMk cId="3110749929" sldId="257"/>
            <ac:spMk id="6" creationId="{FE8A9436-D92E-4598-85AB-8CFB4754943F}"/>
          </ac:spMkLst>
        </pc:spChg>
        <pc:picChg chg="add mod">
          <ac:chgData name="" userId="c4407d5036ddcddd" providerId="LiveId" clId="{9AFDA37D-4895-41BE-A736-B2FCC67F3313}" dt="2021-06-04T13:05:55.576" v="416" actId="1076"/>
          <ac:picMkLst>
            <pc:docMk/>
            <pc:sldMk cId="3110749929" sldId="257"/>
            <ac:picMk id="4" creationId="{F3C646A9-1F77-4DBF-AD61-3EB2C2167698}"/>
          </ac:picMkLst>
        </pc:picChg>
      </pc:sldChg>
    </pc:docChg>
  </pc:docChgLst>
  <pc:docChgLst>
    <pc:chgData userId="c4407d5036ddcddd" providerId="LiveId" clId="{FFF6F56A-E307-4935-B82E-DD451C8B7C65}"/>
    <pc:docChg chg="undo custSel addSld delSld modSld">
      <pc:chgData name="" userId="c4407d5036ddcddd" providerId="LiveId" clId="{FFF6F56A-E307-4935-B82E-DD451C8B7C65}" dt="2021-07-22T04:58:58.472" v="5111" actId="404"/>
      <pc:docMkLst>
        <pc:docMk/>
      </pc:docMkLst>
      <pc:sldChg chg="addSp delSp modSp modAnim">
        <pc:chgData name="" userId="c4407d5036ddcddd" providerId="LiveId" clId="{FFF6F56A-E307-4935-B82E-DD451C8B7C65}" dt="2021-07-22T04:17:45.767" v="4940" actId="2711"/>
        <pc:sldMkLst>
          <pc:docMk/>
          <pc:sldMk cId="78710341" sldId="256"/>
        </pc:sldMkLst>
        <pc:spChg chg="add del">
          <ac:chgData name="" userId="c4407d5036ddcddd" providerId="LiveId" clId="{FFF6F56A-E307-4935-B82E-DD451C8B7C65}" dt="2021-07-22T01:35:39.766" v="3112"/>
          <ac:spMkLst>
            <pc:docMk/>
            <pc:sldMk cId="78710341" sldId="256"/>
            <ac:spMk id="2" creationId="{EFEA46DC-B4FB-4BA6-9484-079750BA1610}"/>
          </ac:spMkLst>
        </pc:spChg>
        <pc:spChg chg="add del mod">
          <ac:chgData name="" userId="c4407d5036ddcddd" providerId="LiveId" clId="{FFF6F56A-E307-4935-B82E-DD451C8B7C65}" dt="2021-07-22T01:45:11.539" v="3185" actId="478"/>
          <ac:spMkLst>
            <pc:docMk/>
            <pc:sldMk cId="78710341" sldId="256"/>
            <ac:spMk id="3" creationId="{3EEC2DB9-A0B8-463C-9ACB-D23EE7FF90C9}"/>
          </ac:spMkLst>
        </pc:spChg>
        <pc:spChg chg="mod">
          <ac:chgData name="" userId="c4407d5036ddcddd" providerId="LiveId" clId="{FFF6F56A-E307-4935-B82E-DD451C8B7C65}" dt="2021-07-22T04:17:38.071" v="4939" actId="2711"/>
          <ac:spMkLst>
            <pc:docMk/>
            <pc:sldMk cId="78710341" sldId="256"/>
            <ac:spMk id="5" creationId="{CE846825-CF64-44F7-8EA3-F7AA6E8FF066}"/>
          </ac:spMkLst>
        </pc:spChg>
        <pc:spChg chg="mod">
          <ac:chgData name="" userId="c4407d5036ddcddd" providerId="LiveId" clId="{FFF6F56A-E307-4935-B82E-DD451C8B7C65}" dt="2021-07-22T04:17:45.767" v="4940" actId="2711"/>
          <ac:spMkLst>
            <pc:docMk/>
            <pc:sldMk cId="78710341" sldId="256"/>
            <ac:spMk id="6" creationId="{FE8A9436-D92E-4598-85AB-8CFB4754943F}"/>
          </ac:spMkLst>
        </pc:spChg>
      </pc:sldChg>
      <pc:sldChg chg="modSp">
        <pc:chgData name="" userId="c4407d5036ddcddd" providerId="LiveId" clId="{FFF6F56A-E307-4935-B82E-DD451C8B7C65}" dt="2021-07-22T04:17:52.384" v="4941" actId="2711"/>
        <pc:sldMkLst>
          <pc:docMk/>
          <pc:sldMk cId="3110749929" sldId="257"/>
        </pc:sldMkLst>
        <pc:spChg chg="mod">
          <ac:chgData name="" userId="c4407d5036ddcddd" providerId="LiveId" clId="{FFF6F56A-E307-4935-B82E-DD451C8B7C65}" dt="2021-07-22T04:17:52.384" v="4941" actId="2711"/>
          <ac:spMkLst>
            <pc:docMk/>
            <pc:sldMk cId="3110749929" sldId="257"/>
            <ac:spMk id="2" creationId="{5491DF57-F721-4CE1-B545-7669EDAC5474}"/>
          </ac:spMkLst>
        </pc:spChg>
      </pc:sldChg>
      <pc:sldChg chg="del">
        <pc:chgData name="" userId="c4407d5036ddcddd" providerId="LiveId" clId="{FFF6F56A-E307-4935-B82E-DD451C8B7C65}" dt="2021-07-21T15:33:08.817" v="2217" actId="2696"/>
        <pc:sldMkLst>
          <pc:docMk/>
          <pc:sldMk cId="3228884436" sldId="258"/>
        </pc:sldMkLst>
      </pc:sldChg>
      <pc:sldChg chg="del">
        <pc:chgData name="" userId="c4407d5036ddcddd" providerId="LiveId" clId="{FFF6F56A-E307-4935-B82E-DD451C8B7C65}" dt="2021-07-21T15:24:32.419" v="1816" actId="2696"/>
        <pc:sldMkLst>
          <pc:docMk/>
          <pc:sldMk cId="110257963" sldId="259"/>
        </pc:sldMkLst>
      </pc:sldChg>
      <pc:sldChg chg="del">
        <pc:chgData name="" userId="c4407d5036ddcddd" providerId="LiveId" clId="{FFF6F56A-E307-4935-B82E-DD451C8B7C65}" dt="2021-07-21T15:47:22.738" v="2746" actId="2696"/>
        <pc:sldMkLst>
          <pc:docMk/>
          <pc:sldMk cId="717601019" sldId="260"/>
        </pc:sldMkLst>
      </pc:sldChg>
      <pc:sldChg chg="del">
        <pc:chgData name="" userId="c4407d5036ddcddd" providerId="LiveId" clId="{FFF6F56A-E307-4935-B82E-DD451C8B7C65}" dt="2021-07-21T15:33:48.226" v="2232" actId="2696"/>
        <pc:sldMkLst>
          <pc:docMk/>
          <pc:sldMk cId="1747321816" sldId="261"/>
        </pc:sldMkLst>
      </pc:sldChg>
      <pc:sldChg chg="del">
        <pc:chgData name="" userId="c4407d5036ddcddd" providerId="LiveId" clId="{FFF6F56A-E307-4935-B82E-DD451C8B7C65}" dt="2021-07-21T15:33:46.497" v="2231" actId="2696"/>
        <pc:sldMkLst>
          <pc:docMk/>
          <pc:sldMk cId="1455270812" sldId="262"/>
        </pc:sldMkLst>
      </pc:sldChg>
      <pc:sldChg chg="del">
        <pc:chgData name="" userId="c4407d5036ddcddd" providerId="LiveId" clId="{FFF6F56A-E307-4935-B82E-DD451C8B7C65}" dt="2021-07-21T15:33:44.737" v="2230" actId="2696"/>
        <pc:sldMkLst>
          <pc:docMk/>
          <pc:sldMk cId="3156928982" sldId="263"/>
        </pc:sldMkLst>
      </pc:sldChg>
      <pc:sldChg chg="del">
        <pc:chgData name="" userId="c4407d5036ddcddd" providerId="LiveId" clId="{FFF6F56A-E307-4935-B82E-DD451C8B7C65}" dt="2021-07-21T15:33:52.226" v="2233" actId="2696"/>
        <pc:sldMkLst>
          <pc:docMk/>
          <pc:sldMk cId="1728490466" sldId="264"/>
        </pc:sldMkLst>
      </pc:sldChg>
      <pc:sldChg chg="del">
        <pc:chgData name="" userId="c4407d5036ddcddd" providerId="LiveId" clId="{FFF6F56A-E307-4935-B82E-DD451C8B7C65}" dt="2021-07-21T15:47:24.753" v="2747" actId="2696"/>
        <pc:sldMkLst>
          <pc:docMk/>
          <pc:sldMk cId="3450036482" sldId="265"/>
        </pc:sldMkLst>
      </pc:sldChg>
      <pc:sldChg chg="addSp delSp modSp del">
        <pc:chgData name="" userId="c4407d5036ddcddd" providerId="LiveId" clId="{FFF6F56A-E307-4935-B82E-DD451C8B7C65}" dt="2021-07-21T15:51:21.952" v="2999" actId="2696"/>
        <pc:sldMkLst>
          <pc:docMk/>
          <pc:sldMk cId="3637275793" sldId="267"/>
        </pc:sldMkLst>
        <pc:spChg chg="mod">
          <ac:chgData name="" userId="c4407d5036ddcddd" providerId="LiveId" clId="{FFF6F56A-E307-4935-B82E-DD451C8B7C65}" dt="2021-07-21T15:41:02.246" v="2485" actId="368"/>
          <ac:spMkLst>
            <pc:docMk/>
            <pc:sldMk cId="3637275793" sldId="267"/>
            <ac:spMk id="2" creationId="{5491DF57-F721-4CE1-B545-7669EDAC5474}"/>
          </ac:spMkLst>
        </pc:spChg>
        <pc:spChg chg="add del">
          <ac:chgData name="" userId="c4407d5036ddcddd" providerId="LiveId" clId="{FFF6F56A-E307-4935-B82E-DD451C8B7C65}" dt="2021-07-21T15:40:59.774" v="2484"/>
          <ac:spMkLst>
            <pc:docMk/>
            <pc:sldMk cId="3637275793" sldId="267"/>
            <ac:spMk id="3" creationId="{8506C842-08F9-43B8-9D82-BF4D2C4D994F}"/>
          </ac:spMkLst>
        </pc:spChg>
      </pc:sldChg>
      <pc:sldChg chg="del">
        <pc:chgData name="" userId="c4407d5036ddcddd" providerId="LiveId" clId="{FFF6F56A-E307-4935-B82E-DD451C8B7C65}" dt="2021-07-21T15:25:56.817" v="1828" actId="2696"/>
        <pc:sldMkLst>
          <pc:docMk/>
          <pc:sldMk cId="4017301630" sldId="268"/>
        </pc:sldMkLst>
      </pc:sldChg>
      <pc:sldChg chg="addSp delSp modSp add delAnim modAnim modNotesTx">
        <pc:chgData name="" userId="c4407d5036ddcddd" providerId="LiveId" clId="{FFF6F56A-E307-4935-B82E-DD451C8B7C65}" dt="2021-07-22T04:18:22.073" v="4944" actId="2711"/>
        <pc:sldMkLst>
          <pc:docMk/>
          <pc:sldMk cId="418980079" sldId="269"/>
        </pc:sldMkLst>
        <pc:spChg chg="del mod">
          <ac:chgData name="" userId="c4407d5036ddcddd" providerId="LiveId" clId="{FFF6F56A-E307-4935-B82E-DD451C8B7C65}" dt="2021-07-21T14:31:35.157" v="296" actId="478"/>
          <ac:spMkLst>
            <pc:docMk/>
            <pc:sldMk cId="418980079" sldId="269"/>
            <ac:spMk id="2" creationId="{0A046564-A8EE-4FA3-9679-26F188445E05}"/>
          </ac:spMkLst>
        </pc:spChg>
        <pc:spChg chg="add del mod">
          <ac:chgData name="" userId="c4407d5036ddcddd" providerId="LiveId" clId="{FFF6F56A-E307-4935-B82E-DD451C8B7C65}" dt="2021-07-21T14:36:36.387" v="340" actId="478"/>
          <ac:spMkLst>
            <pc:docMk/>
            <pc:sldMk cId="418980079" sldId="269"/>
            <ac:spMk id="4" creationId="{CD806985-730D-436E-B91A-557339926723}"/>
          </ac:spMkLst>
        </pc:spChg>
        <pc:spChg chg="mod">
          <ac:chgData name="" userId="c4407d5036ddcddd" providerId="LiveId" clId="{FFF6F56A-E307-4935-B82E-DD451C8B7C65}" dt="2021-07-22T04:18:22.073" v="4944" actId="2711"/>
          <ac:spMkLst>
            <pc:docMk/>
            <pc:sldMk cId="418980079" sldId="269"/>
            <ac:spMk id="5" creationId="{8B0AD566-440A-4EC5-ACA4-D9356E032267}"/>
          </ac:spMkLst>
        </pc:spChg>
        <pc:spChg chg="del">
          <ac:chgData name="" userId="c4407d5036ddcddd" providerId="LiveId" clId="{FFF6F56A-E307-4935-B82E-DD451C8B7C65}" dt="2021-07-21T14:31:31.094" v="293" actId="478"/>
          <ac:spMkLst>
            <pc:docMk/>
            <pc:sldMk cId="418980079" sldId="269"/>
            <ac:spMk id="7" creationId="{EE6CEA23-2072-41E1-8906-CA0AD4228CFF}"/>
          </ac:spMkLst>
        </pc:spChg>
        <pc:spChg chg="mod">
          <ac:chgData name="" userId="c4407d5036ddcddd" providerId="LiveId" clId="{FFF6F56A-E307-4935-B82E-DD451C8B7C65}" dt="2021-07-22T04:18:11.933" v="4943"/>
          <ac:spMkLst>
            <pc:docMk/>
            <pc:sldMk cId="418980079" sldId="269"/>
            <ac:spMk id="10" creationId="{8630CC34-4423-47EC-8F25-3F5A181219AD}"/>
          </ac:spMkLst>
        </pc:spChg>
        <pc:spChg chg="del">
          <ac:chgData name="" userId="c4407d5036ddcddd" providerId="LiveId" clId="{FFF6F56A-E307-4935-B82E-DD451C8B7C65}" dt="2021-07-21T14:31:32.823" v="294" actId="478"/>
          <ac:spMkLst>
            <pc:docMk/>
            <pc:sldMk cId="418980079" sldId="269"/>
            <ac:spMk id="10" creationId="{A79B18D5-9FA3-400B-A2F1-D7C02EF23519}"/>
          </ac:spMkLst>
        </pc:spChg>
        <pc:spChg chg="del">
          <ac:chgData name="" userId="c4407d5036ddcddd" providerId="LiveId" clId="{FFF6F56A-E307-4935-B82E-DD451C8B7C65}" dt="2021-07-21T14:31:32.823" v="294" actId="478"/>
          <ac:spMkLst>
            <pc:docMk/>
            <pc:sldMk cId="418980079" sldId="269"/>
            <ac:spMk id="11" creationId="{B597F6C8-5887-4406-B8DA-9313FC90AEE0}"/>
          </ac:spMkLst>
        </pc:spChg>
        <pc:spChg chg="add del mod">
          <ac:chgData name="" userId="c4407d5036ddcddd" providerId="LiveId" clId="{FFF6F56A-E307-4935-B82E-DD451C8B7C65}" dt="2021-07-21T14:37:04.900" v="347" actId="478"/>
          <ac:spMkLst>
            <pc:docMk/>
            <pc:sldMk cId="418980079" sldId="269"/>
            <ac:spMk id="12" creationId="{01856D45-0166-41B3-8092-CA3A248B2D4F}"/>
          </ac:spMkLst>
        </pc:spChg>
        <pc:spChg chg="mod">
          <ac:chgData name="" userId="c4407d5036ddcddd" providerId="LiveId" clId="{FFF6F56A-E307-4935-B82E-DD451C8B7C65}" dt="2021-07-22T04:18:06.631" v="4942" actId="2711"/>
          <ac:spMkLst>
            <pc:docMk/>
            <pc:sldMk cId="418980079" sldId="269"/>
            <ac:spMk id="12" creationId="{1B82C7EB-4DE4-40E6-B988-96B54F7BDE33}"/>
          </ac:spMkLst>
        </pc:spChg>
        <pc:spChg chg="add del mod">
          <ac:chgData name="" userId="c4407d5036ddcddd" providerId="LiveId" clId="{FFF6F56A-E307-4935-B82E-DD451C8B7C65}" dt="2021-07-21T14:38:28.900" v="365" actId="478"/>
          <ac:spMkLst>
            <pc:docMk/>
            <pc:sldMk cId="418980079" sldId="269"/>
            <ac:spMk id="14" creationId="{B5E85C83-5DB6-4754-9734-D46EF04263D4}"/>
          </ac:spMkLst>
        </pc:spChg>
        <pc:spChg chg="add del mod">
          <ac:chgData name="" userId="c4407d5036ddcddd" providerId="LiveId" clId="{FFF6F56A-E307-4935-B82E-DD451C8B7C65}" dt="2021-07-21T14:38:30.484" v="366" actId="478"/>
          <ac:spMkLst>
            <pc:docMk/>
            <pc:sldMk cId="418980079" sldId="269"/>
            <ac:spMk id="15" creationId="{C63518E8-D682-4215-8A48-49A6C26DCA34}"/>
          </ac:spMkLst>
        </pc:spChg>
        <pc:spChg chg="add mod">
          <ac:chgData name="" userId="c4407d5036ddcddd" providerId="LiveId" clId="{FFF6F56A-E307-4935-B82E-DD451C8B7C65}" dt="2021-07-21T14:37:56.884" v="353" actId="571"/>
          <ac:spMkLst>
            <pc:docMk/>
            <pc:sldMk cId="418980079" sldId="269"/>
            <ac:spMk id="16" creationId="{AE21F260-2F4C-4ABB-B288-BA4E5F3EFD80}"/>
          </ac:spMkLst>
        </pc:spChg>
        <pc:spChg chg="add mod">
          <ac:chgData name="" userId="c4407d5036ddcddd" providerId="LiveId" clId="{FFF6F56A-E307-4935-B82E-DD451C8B7C65}" dt="2021-07-21T15:37:26.026" v="2325" actId="1076"/>
          <ac:spMkLst>
            <pc:docMk/>
            <pc:sldMk cId="418980079" sldId="269"/>
            <ac:spMk id="19" creationId="{A93E437D-A0C2-4A06-95AC-1A4A5CF2522D}"/>
          </ac:spMkLst>
        </pc:spChg>
        <pc:picChg chg="add mod">
          <ac:chgData name="" userId="c4407d5036ddcddd" providerId="LiveId" clId="{FFF6F56A-E307-4935-B82E-DD451C8B7C65}" dt="2021-07-21T14:44:36.697" v="452" actId="1076"/>
          <ac:picMkLst>
            <pc:docMk/>
            <pc:sldMk cId="418980079" sldId="269"/>
            <ac:picMk id="3" creationId="{44C55AB6-FF86-4A69-AC63-3CBC4C806753}"/>
          </ac:picMkLst>
        </pc:picChg>
        <pc:picChg chg="del">
          <ac:chgData name="" userId="c4407d5036ddcddd" providerId="LiveId" clId="{FFF6F56A-E307-4935-B82E-DD451C8B7C65}" dt="2021-07-21T14:31:29.766" v="292" actId="478"/>
          <ac:picMkLst>
            <pc:docMk/>
            <pc:sldMk cId="418980079" sldId="269"/>
            <ac:picMk id="6" creationId="{98815638-55E8-43F1-A0FE-4D3D6D2C7AF6}"/>
          </ac:picMkLst>
        </pc:picChg>
        <pc:picChg chg="add mod modCrop">
          <ac:chgData name="" userId="c4407d5036ddcddd" providerId="LiveId" clId="{FFF6F56A-E307-4935-B82E-DD451C8B7C65}" dt="2021-07-21T14:44:27.194" v="448" actId="1076"/>
          <ac:picMkLst>
            <pc:docMk/>
            <pc:sldMk cId="418980079" sldId="269"/>
            <ac:picMk id="8" creationId="{7EAA13AA-25F9-4058-96F2-554B102D052D}"/>
          </ac:picMkLst>
        </pc:picChg>
        <pc:picChg chg="add mod">
          <ac:chgData name="" userId="c4407d5036ddcddd" providerId="LiveId" clId="{FFF6F56A-E307-4935-B82E-DD451C8B7C65}" dt="2021-07-21T14:44:27.194" v="448" actId="1076"/>
          <ac:picMkLst>
            <pc:docMk/>
            <pc:sldMk cId="418980079" sldId="269"/>
            <ac:picMk id="17" creationId="{BC8EC4B1-C5E0-4CC3-B856-DCE0940AF004}"/>
          </ac:picMkLst>
        </pc:picChg>
        <pc:picChg chg="add mod">
          <ac:chgData name="" userId="c4407d5036ddcddd" providerId="LiveId" clId="{FFF6F56A-E307-4935-B82E-DD451C8B7C65}" dt="2021-07-21T14:44:27.194" v="448" actId="1076"/>
          <ac:picMkLst>
            <pc:docMk/>
            <pc:sldMk cId="418980079" sldId="269"/>
            <ac:picMk id="18" creationId="{AA46C66E-8E0E-413D-B7F3-ECC8AECDE8D0}"/>
          </ac:picMkLst>
        </pc:picChg>
        <pc:picChg chg="del">
          <ac:chgData name="" userId="c4407d5036ddcddd" providerId="LiveId" clId="{FFF6F56A-E307-4935-B82E-DD451C8B7C65}" dt="2021-07-21T14:31:32.823" v="294" actId="478"/>
          <ac:picMkLst>
            <pc:docMk/>
            <pc:sldMk cId="418980079" sldId="269"/>
            <ac:picMk id="1026" creationId="{CCF3CA64-4CF7-4EC9-86FE-5996E58F7531}"/>
          </ac:picMkLst>
        </pc:picChg>
        <pc:cxnChg chg="del">
          <ac:chgData name="" userId="c4407d5036ddcddd" providerId="LiveId" clId="{FFF6F56A-E307-4935-B82E-DD451C8B7C65}" dt="2021-07-21T14:31:32.823" v="294" actId="478"/>
          <ac:cxnSpMkLst>
            <pc:docMk/>
            <pc:sldMk cId="418980079" sldId="269"/>
            <ac:cxnSpMk id="9" creationId="{3B8B7342-F745-4063-B250-45473604FD42}"/>
          </ac:cxnSpMkLst>
        </pc:cxnChg>
      </pc:sldChg>
      <pc:sldChg chg="addSp delSp modSp add delAnim modAnim modNotesTx">
        <pc:chgData name="" userId="c4407d5036ddcddd" providerId="LiveId" clId="{FFF6F56A-E307-4935-B82E-DD451C8B7C65}" dt="2021-07-22T04:21:36.300" v="4991" actId="2711"/>
        <pc:sldMkLst>
          <pc:docMk/>
          <pc:sldMk cId="2828189410" sldId="270"/>
        </pc:sldMkLst>
        <pc:spChg chg="add del mod">
          <ac:chgData name="" userId="c4407d5036ddcddd" providerId="LiveId" clId="{FFF6F56A-E307-4935-B82E-DD451C8B7C65}" dt="2021-07-21T14:47:15.986" v="513" actId="478"/>
          <ac:spMkLst>
            <pc:docMk/>
            <pc:sldMk cId="2828189410" sldId="270"/>
            <ac:spMk id="2" creationId="{F60B91BC-E4C0-4648-A9E6-5DCB162B6A61}"/>
          </ac:spMkLst>
        </pc:spChg>
        <pc:spChg chg="add del mod">
          <ac:chgData name="" userId="c4407d5036ddcddd" providerId="LiveId" clId="{FFF6F56A-E307-4935-B82E-DD451C8B7C65}" dt="2021-07-21T14:50:57.938" v="531" actId="478"/>
          <ac:spMkLst>
            <pc:docMk/>
            <pc:sldMk cId="2828189410" sldId="270"/>
            <ac:spMk id="4" creationId="{1DB3EF4E-779C-4307-8599-EE582B62F4EB}"/>
          </ac:spMkLst>
        </pc:spChg>
        <pc:spChg chg="mod">
          <ac:chgData name="" userId="c4407d5036ddcddd" providerId="LiveId" clId="{FFF6F56A-E307-4935-B82E-DD451C8B7C65}" dt="2021-07-22T04:18:26.493" v="4946"/>
          <ac:spMkLst>
            <pc:docMk/>
            <pc:sldMk cId="2828189410" sldId="270"/>
            <ac:spMk id="5" creationId="{8B0AD566-440A-4EC5-ACA4-D9356E032267}"/>
          </ac:spMkLst>
        </pc:spChg>
        <pc:spChg chg="add del mod">
          <ac:chgData name="" userId="c4407d5036ddcddd" providerId="LiveId" clId="{FFF6F56A-E307-4935-B82E-DD451C8B7C65}" dt="2021-07-21T15:49:25.449" v="2786" actId="478"/>
          <ac:spMkLst>
            <pc:docMk/>
            <pc:sldMk cId="2828189410" sldId="270"/>
            <ac:spMk id="15" creationId="{102813BF-8344-408A-A05D-BDD21CF6EE08}"/>
          </ac:spMkLst>
        </pc:spChg>
        <pc:spChg chg="add mod">
          <ac:chgData name="" userId="c4407d5036ddcddd" providerId="LiveId" clId="{FFF6F56A-E307-4935-B82E-DD451C8B7C65}" dt="2021-07-22T04:21:36.300" v="4991" actId="2711"/>
          <ac:spMkLst>
            <pc:docMk/>
            <pc:sldMk cId="2828189410" sldId="270"/>
            <ac:spMk id="19" creationId="{154B341D-DA88-43F1-8EAE-07D2FB5D7099}"/>
          </ac:spMkLst>
        </pc:spChg>
        <pc:spChg chg="add mod">
          <ac:chgData name="" userId="c4407d5036ddcddd" providerId="LiveId" clId="{FFF6F56A-E307-4935-B82E-DD451C8B7C65}" dt="2021-07-22T04:21:24.837" v="4990" actId="14100"/>
          <ac:spMkLst>
            <pc:docMk/>
            <pc:sldMk cId="2828189410" sldId="270"/>
            <ac:spMk id="20" creationId="{91649988-9464-488A-A191-2D6C3A8F3E3C}"/>
          </ac:spMkLst>
        </pc:spChg>
        <pc:spChg chg="add mod">
          <ac:chgData name="" userId="c4407d5036ddcddd" providerId="LiveId" clId="{FFF6F56A-E307-4935-B82E-DD451C8B7C65}" dt="2021-07-22T04:21:36.300" v="4991" actId="2711"/>
          <ac:spMkLst>
            <pc:docMk/>
            <pc:sldMk cId="2828189410" sldId="270"/>
            <ac:spMk id="23" creationId="{58F1C423-3660-4B3F-A12A-51133DA38454}"/>
          </ac:spMkLst>
        </pc:spChg>
        <pc:spChg chg="add mod">
          <ac:chgData name="" userId="c4407d5036ddcddd" providerId="LiveId" clId="{FFF6F56A-E307-4935-B82E-DD451C8B7C65}" dt="2021-07-22T01:27:32.404" v="3033" actId="403"/>
          <ac:spMkLst>
            <pc:docMk/>
            <pc:sldMk cId="2828189410" sldId="270"/>
            <ac:spMk id="26" creationId="{6301E2DE-01D5-4212-91CE-7971C5B827AE}"/>
          </ac:spMkLst>
        </pc:spChg>
        <pc:spChg chg="add mod">
          <ac:chgData name="" userId="c4407d5036ddcddd" providerId="LiveId" clId="{FFF6F56A-E307-4935-B82E-DD451C8B7C65}" dt="2021-07-21T15:36:44.505" v="2310" actId="1076"/>
          <ac:spMkLst>
            <pc:docMk/>
            <pc:sldMk cId="2828189410" sldId="270"/>
            <ac:spMk id="29" creationId="{FA61C42A-FF9F-4ACC-9352-52EAAA57A735}"/>
          </ac:spMkLst>
        </pc:spChg>
        <pc:spChg chg="add mod">
          <ac:chgData name="" userId="c4407d5036ddcddd" providerId="LiveId" clId="{FFF6F56A-E307-4935-B82E-DD451C8B7C65}" dt="2021-07-21T15:49:14.295" v="2784" actId="1076"/>
          <ac:spMkLst>
            <pc:docMk/>
            <pc:sldMk cId="2828189410" sldId="270"/>
            <ac:spMk id="30" creationId="{EA163D86-37EC-46F6-845B-11EE6CF2FDB0}"/>
          </ac:spMkLst>
        </pc:spChg>
        <pc:picChg chg="del">
          <ac:chgData name="" userId="c4407d5036ddcddd" providerId="LiveId" clId="{FFF6F56A-E307-4935-B82E-DD451C8B7C65}" dt="2021-07-21T14:42:30.115" v="393" actId="478"/>
          <ac:picMkLst>
            <pc:docMk/>
            <pc:sldMk cId="2828189410" sldId="270"/>
            <ac:picMk id="3" creationId="{44C55AB6-FF86-4A69-AC63-3CBC4C806753}"/>
          </ac:picMkLst>
        </pc:picChg>
        <pc:picChg chg="add del mod">
          <ac:chgData name="" userId="c4407d5036ddcddd" providerId="LiveId" clId="{FFF6F56A-E307-4935-B82E-DD451C8B7C65}" dt="2021-07-21T15:49:08.553" v="2775" actId="478"/>
          <ac:picMkLst>
            <pc:docMk/>
            <pc:sldMk cId="2828189410" sldId="270"/>
            <ac:picMk id="6" creationId="{42CD0BFC-04DF-4939-98B7-1266F5A4195C}"/>
          </ac:picMkLst>
        </pc:picChg>
        <pc:picChg chg="del">
          <ac:chgData name="" userId="c4407d5036ddcddd" providerId="LiveId" clId="{FFF6F56A-E307-4935-B82E-DD451C8B7C65}" dt="2021-07-21T14:42:30.787" v="394" actId="478"/>
          <ac:picMkLst>
            <pc:docMk/>
            <pc:sldMk cId="2828189410" sldId="270"/>
            <ac:picMk id="8" creationId="{7EAA13AA-25F9-4058-96F2-554B102D052D}"/>
          </ac:picMkLst>
        </pc:picChg>
        <pc:picChg chg="add del mod">
          <ac:chgData name="" userId="c4407d5036ddcddd" providerId="LiveId" clId="{FFF6F56A-E307-4935-B82E-DD451C8B7C65}" dt="2021-07-21T14:50:50.338" v="530" actId="478"/>
          <ac:picMkLst>
            <pc:docMk/>
            <pc:sldMk cId="2828189410" sldId="270"/>
            <ac:picMk id="9" creationId="{D43708CB-9A35-4C2A-BCF2-C3A4D7D15EA4}"/>
          </ac:picMkLst>
        </pc:picChg>
        <pc:picChg chg="add mod">
          <ac:chgData name="" userId="c4407d5036ddcddd" providerId="LiveId" clId="{FFF6F56A-E307-4935-B82E-DD451C8B7C65}" dt="2021-07-21T14:51:39.465" v="535" actId="1076"/>
          <ac:picMkLst>
            <pc:docMk/>
            <pc:sldMk cId="2828189410" sldId="270"/>
            <ac:picMk id="11" creationId="{C1078319-23CC-41B8-BBBE-7BC3ED271A0F}"/>
          </ac:picMkLst>
        </pc:picChg>
        <pc:picChg chg="add mod">
          <ac:chgData name="" userId="c4407d5036ddcddd" providerId="LiveId" clId="{FFF6F56A-E307-4935-B82E-DD451C8B7C65}" dt="2021-07-21T14:52:45.377" v="545" actId="1076"/>
          <ac:picMkLst>
            <pc:docMk/>
            <pc:sldMk cId="2828189410" sldId="270"/>
            <ac:picMk id="12" creationId="{31418908-A0F3-4654-AFCF-63016B53AD11}"/>
          </ac:picMkLst>
        </pc:picChg>
        <pc:picChg chg="del">
          <ac:chgData name="" userId="c4407d5036ddcddd" providerId="LiveId" clId="{FFF6F56A-E307-4935-B82E-DD451C8B7C65}" dt="2021-07-21T14:42:31.747" v="395" actId="478"/>
          <ac:picMkLst>
            <pc:docMk/>
            <pc:sldMk cId="2828189410" sldId="270"/>
            <ac:picMk id="17" creationId="{BC8EC4B1-C5E0-4CC3-B856-DCE0940AF004}"/>
          </ac:picMkLst>
        </pc:picChg>
        <pc:picChg chg="del">
          <ac:chgData name="" userId="c4407d5036ddcddd" providerId="LiveId" clId="{FFF6F56A-E307-4935-B82E-DD451C8B7C65}" dt="2021-07-21T14:42:32.179" v="396" actId="478"/>
          <ac:picMkLst>
            <pc:docMk/>
            <pc:sldMk cId="2828189410" sldId="270"/>
            <ac:picMk id="18" creationId="{AA46C66E-8E0E-413D-B7F3-ECC8AECDE8D0}"/>
          </ac:picMkLst>
        </pc:picChg>
        <pc:picChg chg="add mod">
          <ac:chgData name="" userId="c4407d5036ddcddd" providerId="LiveId" clId="{FFF6F56A-E307-4935-B82E-DD451C8B7C65}" dt="2021-07-21T15:25:18.596" v="1822" actId="1076"/>
          <ac:picMkLst>
            <pc:docMk/>
            <pc:sldMk cId="2828189410" sldId="270"/>
            <ac:picMk id="21" creationId="{39847E9B-1D25-4E92-AABA-14F85F9D3AC5}"/>
          </ac:picMkLst>
        </pc:picChg>
        <pc:picChg chg="add mod">
          <ac:chgData name="" userId="c4407d5036ddcddd" providerId="LiveId" clId="{FFF6F56A-E307-4935-B82E-DD451C8B7C65}" dt="2021-07-21T15:25:18.596" v="1822" actId="1076"/>
          <ac:picMkLst>
            <pc:docMk/>
            <pc:sldMk cId="2828189410" sldId="270"/>
            <ac:picMk id="22" creationId="{6F845F49-A8A2-41F3-9C9D-A2C1F233C9E8}"/>
          </ac:picMkLst>
        </pc:picChg>
        <pc:cxnChg chg="add mod">
          <ac:chgData name="" userId="c4407d5036ddcddd" providerId="LiveId" clId="{FFF6F56A-E307-4935-B82E-DD451C8B7C65}" dt="2021-07-21T15:49:08.553" v="2775" actId="478"/>
          <ac:cxnSpMkLst>
            <pc:docMk/>
            <pc:sldMk cId="2828189410" sldId="270"/>
            <ac:cxnSpMk id="10" creationId="{779759E3-1540-4A2B-AEC7-BD1D42199A65}"/>
          </ac:cxnSpMkLst>
        </pc:cxnChg>
        <pc:cxnChg chg="add mod">
          <ac:chgData name="" userId="c4407d5036ddcddd" providerId="LiveId" clId="{FFF6F56A-E307-4935-B82E-DD451C8B7C65}" dt="2021-07-21T14:52:54.282" v="548" actId="14100"/>
          <ac:cxnSpMkLst>
            <pc:docMk/>
            <pc:sldMk cId="2828189410" sldId="270"/>
            <ac:cxnSpMk id="16" creationId="{448D5D90-3C8F-4FC0-A8AD-B78616928C85}"/>
          </ac:cxnSpMkLst>
        </pc:cxnChg>
        <pc:cxnChg chg="add mod">
          <ac:chgData name="" userId="c4407d5036ddcddd" providerId="LiveId" clId="{FFF6F56A-E307-4935-B82E-DD451C8B7C65}" dt="2021-07-22T01:27:32.404" v="3033" actId="403"/>
          <ac:cxnSpMkLst>
            <pc:docMk/>
            <pc:sldMk cId="2828189410" sldId="270"/>
            <ac:cxnSpMk id="24" creationId="{2050E63D-4C1C-47E9-8DE3-038DFA9A4E0C}"/>
          </ac:cxnSpMkLst>
        </pc:cxnChg>
        <pc:cxnChg chg="add mod">
          <ac:chgData name="" userId="c4407d5036ddcddd" providerId="LiveId" clId="{FFF6F56A-E307-4935-B82E-DD451C8B7C65}" dt="2021-07-21T15:25:48.566" v="1827" actId="1582"/>
          <ac:cxnSpMkLst>
            <pc:docMk/>
            <pc:sldMk cId="2828189410" sldId="270"/>
            <ac:cxnSpMk id="25" creationId="{D9299740-928A-4B45-B64F-F752D7B22211}"/>
          </ac:cxnSpMkLst>
        </pc:cxnChg>
      </pc:sldChg>
      <pc:sldChg chg="addSp delSp modSp add modAnim">
        <pc:chgData name="" userId="c4407d5036ddcddd" providerId="LiveId" clId="{FFF6F56A-E307-4935-B82E-DD451C8B7C65}" dt="2021-07-22T04:21:55.406" v="4993" actId="2711"/>
        <pc:sldMkLst>
          <pc:docMk/>
          <pc:sldMk cId="1036935968" sldId="271"/>
        </pc:sldMkLst>
        <pc:spChg chg="add mod">
          <ac:chgData name="" userId="c4407d5036ddcddd" providerId="LiveId" clId="{FFF6F56A-E307-4935-B82E-DD451C8B7C65}" dt="2021-07-21T15:06:37.352" v="1153" actId="404"/>
          <ac:spMkLst>
            <pc:docMk/>
            <pc:sldMk cId="1036935968" sldId="271"/>
            <ac:spMk id="2" creationId="{789A6D4C-F999-4723-946C-A974B8B16042}"/>
          </ac:spMkLst>
        </pc:spChg>
        <pc:spChg chg="mod">
          <ac:chgData name="" userId="c4407d5036ddcddd" providerId="LiveId" clId="{FFF6F56A-E307-4935-B82E-DD451C8B7C65}" dt="2021-07-22T04:18:32.047" v="4948"/>
          <ac:spMkLst>
            <pc:docMk/>
            <pc:sldMk cId="1036935968" sldId="271"/>
            <ac:spMk id="5" creationId="{8B0AD566-440A-4EC5-ACA4-D9356E032267}"/>
          </ac:spMkLst>
        </pc:spChg>
        <pc:spChg chg="del">
          <ac:chgData name="" userId="c4407d5036ddcddd" providerId="LiveId" clId="{FFF6F56A-E307-4935-B82E-DD451C8B7C65}" dt="2021-07-21T14:58:45.217" v="1050" actId="478"/>
          <ac:spMkLst>
            <pc:docMk/>
            <pc:sldMk cId="1036935968" sldId="271"/>
            <ac:spMk id="15" creationId="{102813BF-8344-408A-A05D-BDD21CF6EE08}"/>
          </ac:spMkLst>
        </pc:spChg>
        <pc:spChg chg="add mod">
          <ac:chgData name="" userId="c4407d5036ddcddd" providerId="LiveId" clId="{FFF6F56A-E307-4935-B82E-DD451C8B7C65}" dt="2021-07-22T04:21:55.406" v="4993" actId="2711"/>
          <ac:spMkLst>
            <pc:docMk/>
            <pc:sldMk cId="1036935968" sldId="271"/>
            <ac:spMk id="17" creationId="{940A0FA4-3DB7-4881-8A34-1B8DC8BDAC5A}"/>
          </ac:spMkLst>
        </pc:spChg>
        <pc:spChg chg="del">
          <ac:chgData name="" userId="c4407d5036ddcddd" providerId="LiveId" clId="{FFF6F56A-E307-4935-B82E-DD451C8B7C65}" dt="2021-07-21T14:58:45.217" v="1050" actId="478"/>
          <ac:spMkLst>
            <pc:docMk/>
            <pc:sldMk cId="1036935968" sldId="271"/>
            <ac:spMk id="19" creationId="{154B341D-DA88-43F1-8EAE-07D2FB5D7099}"/>
          </ac:spMkLst>
        </pc:spChg>
        <pc:spChg chg="del mod">
          <ac:chgData name="" userId="c4407d5036ddcddd" providerId="LiveId" clId="{FFF6F56A-E307-4935-B82E-DD451C8B7C65}" dt="2021-07-21T14:58:42.577" v="1048"/>
          <ac:spMkLst>
            <pc:docMk/>
            <pc:sldMk cId="1036935968" sldId="271"/>
            <ac:spMk id="20" creationId="{91649988-9464-488A-A191-2D6C3A8F3E3C}"/>
          </ac:spMkLst>
        </pc:spChg>
        <pc:spChg chg="add mod">
          <ac:chgData name="" userId="c4407d5036ddcddd" providerId="LiveId" clId="{FFF6F56A-E307-4935-B82E-DD451C8B7C65}" dt="2021-07-21T15:06:55.574" v="1155" actId="1076"/>
          <ac:spMkLst>
            <pc:docMk/>
            <pc:sldMk cId="1036935968" sldId="271"/>
            <ac:spMk id="22" creationId="{5EF64BC5-1F66-4371-8DA2-A39366356611}"/>
          </ac:spMkLst>
        </pc:spChg>
        <pc:spChg chg="add mod">
          <ac:chgData name="" userId="c4407d5036ddcddd" providerId="LiveId" clId="{FFF6F56A-E307-4935-B82E-DD451C8B7C65}" dt="2021-07-21T15:06:55.574" v="1155" actId="1076"/>
          <ac:spMkLst>
            <pc:docMk/>
            <pc:sldMk cId="1036935968" sldId="271"/>
            <ac:spMk id="23" creationId="{B14DED36-FDE9-4BC8-93EA-96ACCABE4210}"/>
          </ac:spMkLst>
        </pc:spChg>
        <pc:picChg chg="del">
          <ac:chgData name="" userId="c4407d5036ddcddd" providerId="LiveId" clId="{FFF6F56A-E307-4935-B82E-DD451C8B7C65}" dt="2021-07-21T14:58:45.217" v="1050" actId="478"/>
          <ac:picMkLst>
            <pc:docMk/>
            <pc:sldMk cId="1036935968" sldId="271"/>
            <ac:picMk id="6" creationId="{42CD0BFC-04DF-4939-98B7-1266F5A4195C}"/>
          </ac:picMkLst>
        </pc:picChg>
        <pc:picChg chg="del">
          <ac:chgData name="" userId="c4407d5036ddcddd" providerId="LiveId" clId="{FFF6F56A-E307-4935-B82E-DD451C8B7C65}" dt="2021-07-21T14:58:42.577" v="1046" actId="478"/>
          <ac:picMkLst>
            <pc:docMk/>
            <pc:sldMk cId="1036935968" sldId="271"/>
            <ac:picMk id="11" creationId="{C1078319-23CC-41B8-BBBE-7BC3ED271A0F}"/>
          </ac:picMkLst>
        </pc:picChg>
        <pc:picChg chg="del">
          <ac:chgData name="" userId="c4407d5036ddcddd" providerId="LiveId" clId="{FFF6F56A-E307-4935-B82E-DD451C8B7C65}" dt="2021-07-21T14:58:43.169" v="1049" actId="478"/>
          <ac:picMkLst>
            <pc:docMk/>
            <pc:sldMk cId="1036935968" sldId="271"/>
            <ac:picMk id="12" creationId="{31418908-A0F3-4654-AFCF-63016B53AD11}"/>
          </ac:picMkLst>
        </pc:picChg>
        <pc:picChg chg="add">
          <ac:chgData name="" userId="c4407d5036ddcddd" providerId="LiveId" clId="{FFF6F56A-E307-4935-B82E-DD451C8B7C65}" dt="2021-07-21T15:00:25.762" v="1088"/>
          <ac:picMkLst>
            <pc:docMk/>
            <pc:sldMk cId="1036935968" sldId="271"/>
            <ac:picMk id="14" creationId="{BE5A42DE-6D0F-4AD3-8958-190345920990}"/>
          </ac:picMkLst>
        </pc:picChg>
        <pc:picChg chg="add mod">
          <ac:chgData name="" userId="c4407d5036ddcddd" providerId="LiveId" clId="{FFF6F56A-E307-4935-B82E-DD451C8B7C65}" dt="2021-07-21T15:06:55.574" v="1155" actId="1076"/>
          <ac:picMkLst>
            <pc:docMk/>
            <pc:sldMk cId="1036935968" sldId="271"/>
            <ac:picMk id="18" creationId="{A92944CC-C8E5-4EA4-8F9F-5495BF6929DE}"/>
          </ac:picMkLst>
        </pc:picChg>
        <pc:cxnChg chg="del mod">
          <ac:chgData name="" userId="c4407d5036ddcddd" providerId="LiveId" clId="{FFF6F56A-E307-4935-B82E-DD451C8B7C65}" dt="2021-07-21T14:58:45.217" v="1050" actId="478"/>
          <ac:cxnSpMkLst>
            <pc:docMk/>
            <pc:sldMk cId="1036935968" sldId="271"/>
            <ac:cxnSpMk id="10" creationId="{779759E3-1540-4A2B-AEC7-BD1D42199A65}"/>
          </ac:cxnSpMkLst>
        </pc:cxnChg>
        <pc:cxnChg chg="del mod">
          <ac:chgData name="" userId="c4407d5036ddcddd" providerId="LiveId" clId="{FFF6F56A-E307-4935-B82E-DD451C8B7C65}" dt="2021-07-21T14:58:45.217" v="1050" actId="478"/>
          <ac:cxnSpMkLst>
            <pc:docMk/>
            <pc:sldMk cId="1036935968" sldId="271"/>
            <ac:cxnSpMk id="16" creationId="{448D5D90-3C8F-4FC0-A8AD-B78616928C85}"/>
          </ac:cxnSpMkLst>
        </pc:cxnChg>
        <pc:cxnChg chg="add mod">
          <ac:chgData name="" userId="c4407d5036ddcddd" providerId="LiveId" clId="{FFF6F56A-E307-4935-B82E-DD451C8B7C65}" dt="2021-07-21T15:06:55.574" v="1155" actId="1076"/>
          <ac:cxnSpMkLst>
            <pc:docMk/>
            <pc:sldMk cId="1036935968" sldId="271"/>
            <ac:cxnSpMk id="21" creationId="{CEB1DD4F-A716-44DB-89CB-0DCB816E4FF9}"/>
          </ac:cxnSpMkLst>
        </pc:cxnChg>
      </pc:sldChg>
      <pc:sldChg chg="modSp add">
        <pc:chgData name="" userId="c4407d5036ddcddd" providerId="LiveId" clId="{FFF6F56A-E307-4935-B82E-DD451C8B7C65}" dt="2021-07-22T04:21:48.205" v="4992" actId="2711"/>
        <pc:sldMkLst>
          <pc:docMk/>
          <pc:sldMk cId="1283567930" sldId="272"/>
        </pc:sldMkLst>
        <pc:spChg chg="mod">
          <ac:chgData name="" userId="c4407d5036ddcddd" providerId="LiveId" clId="{FFF6F56A-E307-4935-B82E-DD451C8B7C65}" dt="2021-07-22T04:21:48.205" v="4992" actId="2711"/>
          <ac:spMkLst>
            <pc:docMk/>
            <pc:sldMk cId="1283567930" sldId="272"/>
            <ac:spMk id="2" creationId="{5491DF57-F721-4CE1-B545-7669EDAC5474}"/>
          </ac:spMkLst>
        </pc:spChg>
      </pc:sldChg>
      <pc:sldChg chg="addSp delSp modSp add delAnim modAnim">
        <pc:chgData name="" userId="c4407d5036ddcddd" providerId="LiveId" clId="{FFF6F56A-E307-4935-B82E-DD451C8B7C65}" dt="2021-07-22T04:52:07.942" v="5080" actId="1076"/>
        <pc:sldMkLst>
          <pc:docMk/>
          <pc:sldMk cId="2824744265" sldId="273"/>
        </pc:sldMkLst>
        <pc:spChg chg="del">
          <ac:chgData name="" userId="c4407d5036ddcddd" providerId="LiveId" clId="{FFF6F56A-E307-4935-B82E-DD451C8B7C65}" dt="2021-07-21T15:07:51.634" v="1183" actId="478"/>
          <ac:spMkLst>
            <pc:docMk/>
            <pc:sldMk cId="2824744265" sldId="273"/>
            <ac:spMk id="2" creationId="{789A6D4C-F999-4723-946C-A974B8B16042}"/>
          </ac:spMkLst>
        </pc:spChg>
        <pc:spChg chg="add mod">
          <ac:chgData name="" userId="c4407d5036ddcddd" providerId="LiveId" clId="{FFF6F56A-E307-4935-B82E-DD451C8B7C65}" dt="2021-07-21T15:09:02.721" v="1272"/>
          <ac:spMkLst>
            <pc:docMk/>
            <pc:sldMk cId="2824744265" sldId="273"/>
            <ac:spMk id="3" creationId="{620B1DB1-AC05-4FFD-B1D6-5A955B6B6B2B}"/>
          </ac:spMkLst>
        </pc:spChg>
        <pc:spChg chg="add mod">
          <ac:chgData name="" userId="c4407d5036ddcddd" providerId="LiveId" clId="{FFF6F56A-E307-4935-B82E-DD451C8B7C65}" dt="2021-07-22T04:22:07.659" v="4994" actId="2711"/>
          <ac:spMkLst>
            <pc:docMk/>
            <pc:sldMk cId="2824744265" sldId="273"/>
            <ac:spMk id="4" creationId="{6C414051-BEFE-4B08-99B6-31EC618E750F}"/>
          </ac:spMkLst>
        </pc:spChg>
        <pc:spChg chg="mod">
          <ac:chgData name="" userId="c4407d5036ddcddd" providerId="LiveId" clId="{FFF6F56A-E307-4935-B82E-DD451C8B7C65}" dt="2021-07-22T04:18:35.120" v="4950"/>
          <ac:spMkLst>
            <pc:docMk/>
            <pc:sldMk cId="2824744265" sldId="273"/>
            <ac:spMk id="5" creationId="{8B0AD566-440A-4EC5-ACA4-D9356E032267}"/>
          </ac:spMkLst>
        </pc:spChg>
        <pc:spChg chg="del mod">
          <ac:chgData name="" userId="c4407d5036ddcddd" providerId="LiveId" clId="{FFF6F56A-E307-4935-B82E-DD451C8B7C65}" dt="2021-07-21T15:07:56.815" v="1185" actId="478"/>
          <ac:spMkLst>
            <pc:docMk/>
            <pc:sldMk cId="2824744265" sldId="273"/>
            <ac:spMk id="17" creationId="{940A0FA4-3DB7-4881-8A34-1B8DC8BDAC5A}"/>
          </ac:spMkLst>
        </pc:spChg>
        <pc:spChg chg="del">
          <ac:chgData name="" userId="c4407d5036ddcddd" providerId="LiveId" clId="{FFF6F56A-E307-4935-B82E-DD451C8B7C65}" dt="2021-07-21T15:07:51.634" v="1183" actId="478"/>
          <ac:spMkLst>
            <pc:docMk/>
            <pc:sldMk cId="2824744265" sldId="273"/>
            <ac:spMk id="22" creationId="{5EF64BC5-1F66-4371-8DA2-A39366356611}"/>
          </ac:spMkLst>
        </pc:spChg>
        <pc:spChg chg="del">
          <ac:chgData name="" userId="c4407d5036ddcddd" providerId="LiveId" clId="{FFF6F56A-E307-4935-B82E-DD451C8B7C65}" dt="2021-07-21T15:07:59.040" v="1186" actId="478"/>
          <ac:spMkLst>
            <pc:docMk/>
            <pc:sldMk cId="2824744265" sldId="273"/>
            <ac:spMk id="23" creationId="{B14DED36-FDE9-4BC8-93EA-96ACCABE4210}"/>
          </ac:spMkLst>
        </pc:spChg>
        <pc:picChg chg="add mod">
          <ac:chgData name="" userId="c4407d5036ddcddd" providerId="LiveId" clId="{FFF6F56A-E307-4935-B82E-DD451C8B7C65}" dt="2021-07-22T04:52:07.942" v="5080" actId="1076"/>
          <ac:picMkLst>
            <pc:docMk/>
            <pc:sldMk cId="2824744265" sldId="273"/>
            <ac:picMk id="2" creationId="{96C9797E-BC46-436C-8446-2737B1EA15DE}"/>
          </ac:picMkLst>
        </pc:picChg>
        <pc:picChg chg="add del mod">
          <ac:chgData name="" userId="c4407d5036ddcddd" providerId="LiveId" clId="{FFF6F56A-E307-4935-B82E-DD451C8B7C65}" dt="2021-07-22T04:52:02.489" v="5076" actId="478"/>
          <ac:picMkLst>
            <pc:docMk/>
            <pc:sldMk cId="2824744265" sldId="273"/>
            <ac:picMk id="11" creationId="{7695FDF3-6354-4EE2-92B0-875C1F53D5E1}"/>
          </ac:picMkLst>
        </pc:picChg>
        <pc:picChg chg="del">
          <ac:chgData name="" userId="c4407d5036ddcddd" providerId="LiveId" clId="{FFF6F56A-E307-4935-B82E-DD451C8B7C65}" dt="2021-07-21T15:07:51.634" v="1183" actId="478"/>
          <ac:picMkLst>
            <pc:docMk/>
            <pc:sldMk cId="2824744265" sldId="273"/>
            <ac:picMk id="14" creationId="{BE5A42DE-6D0F-4AD3-8958-190345920990}"/>
          </ac:picMkLst>
        </pc:picChg>
        <pc:picChg chg="del">
          <ac:chgData name="" userId="c4407d5036ddcddd" providerId="LiveId" clId="{FFF6F56A-E307-4935-B82E-DD451C8B7C65}" dt="2021-07-21T15:07:51.634" v="1183" actId="478"/>
          <ac:picMkLst>
            <pc:docMk/>
            <pc:sldMk cId="2824744265" sldId="273"/>
            <ac:picMk id="18" creationId="{A92944CC-C8E5-4EA4-8F9F-5495BF6929DE}"/>
          </ac:picMkLst>
        </pc:picChg>
        <pc:cxnChg chg="del">
          <ac:chgData name="" userId="c4407d5036ddcddd" providerId="LiveId" clId="{FFF6F56A-E307-4935-B82E-DD451C8B7C65}" dt="2021-07-21T15:07:51.634" v="1183" actId="478"/>
          <ac:cxnSpMkLst>
            <pc:docMk/>
            <pc:sldMk cId="2824744265" sldId="273"/>
            <ac:cxnSpMk id="21" creationId="{CEB1DD4F-A716-44DB-89CB-0DCB816E4FF9}"/>
          </ac:cxnSpMkLst>
        </pc:cxnChg>
      </pc:sldChg>
      <pc:sldChg chg="add del">
        <pc:chgData name="" userId="c4407d5036ddcddd" providerId="LiveId" clId="{FFF6F56A-E307-4935-B82E-DD451C8B7C65}" dt="2021-07-21T15:08:03.792" v="1188"/>
        <pc:sldMkLst>
          <pc:docMk/>
          <pc:sldMk cId="2068795276" sldId="274"/>
        </pc:sldMkLst>
      </pc:sldChg>
      <pc:sldChg chg="addSp delSp modSp add modAnim">
        <pc:chgData name="" userId="c4407d5036ddcddd" providerId="LiveId" clId="{FFF6F56A-E307-4935-B82E-DD451C8B7C65}" dt="2021-07-22T04:22:17.181" v="4997" actId="2711"/>
        <pc:sldMkLst>
          <pc:docMk/>
          <pc:sldMk cId="3473953563" sldId="274"/>
        </pc:sldMkLst>
        <pc:spChg chg="add mod">
          <ac:chgData name="" userId="c4407d5036ddcddd" providerId="LiveId" clId="{FFF6F56A-E307-4935-B82E-DD451C8B7C65}" dt="2021-07-22T04:22:17.181" v="4997" actId="2711"/>
          <ac:spMkLst>
            <pc:docMk/>
            <pc:sldMk cId="3473953563" sldId="274"/>
            <ac:spMk id="2" creationId="{075A5E13-36F2-4CC6-A652-0FD6E4F9B655}"/>
          </ac:spMkLst>
        </pc:spChg>
        <pc:spChg chg="del">
          <ac:chgData name="" userId="c4407d5036ddcddd" providerId="LiveId" clId="{FFF6F56A-E307-4935-B82E-DD451C8B7C65}" dt="2021-07-21T15:11:21.214" v="1299" actId="478"/>
          <ac:spMkLst>
            <pc:docMk/>
            <pc:sldMk cId="3473953563" sldId="274"/>
            <ac:spMk id="4" creationId="{6C414051-BEFE-4B08-99B6-31EC618E750F}"/>
          </ac:spMkLst>
        </pc:spChg>
        <pc:spChg chg="mod">
          <ac:chgData name="" userId="c4407d5036ddcddd" providerId="LiveId" clId="{FFF6F56A-E307-4935-B82E-DD451C8B7C65}" dt="2021-07-22T04:18:37.725" v="4952"/>
          <ac:spMkLst>
            <pc:docMk/>
            <pc:sldMk cId="3473953563" sldId="274"/>
            <ac:spMk id="5" creationId="{8B0AD566-440A-4EC5-ACA4-D9356E032267}"/>
          </ac:spMkLst>
        </pc:spChg>
        <pc:picChg chg="add mod">
          <ac:chgData name="" userId="c4407d5036ddcddd" providerId="LiveId" clId="{FFF6F56A-E307-4935-B82E-DD451C8B7C65}" dt="2021-07-21T15:11:45.478" v="1301" actId="1076"/>
          <ac:picMkLst>
            <pc:docMk/>
            <pc:sldMk cId="3473953563" sldId="274"/>
            <ac:picMk id="7" creationId="{755B7875-5A69-4429-A526-8F8EE7E07F67}"/>
          </ac:picMkLst>
        </pc:picChg>
        <pc:picChg chg="del">
          <ac:chgData name="" userId="c4407d5036ddcddd" providerId="LiveId" clId="{FFF6F56A-E307-4935-B82E-DD451C8B7C65}" dt="2021-07-21T15:11:19.519" v="1298" actId="478"/>
          <ac:picMkLst>
            <pc:docMk/>
            <pc:sldMk cId="3473953563" sldId="274"/>
            <ac:picMk id="11" creationId="{7695FDF3-6354-4EE2-92B0-875C1F53D5E1}"/>
          </ac:picMkLst>
        </pc:picChg>
      </pc:sldChg>
      <pc:sldChg chg="addSp delSp modSp add">
        <pc:chgData name="" userId="c4407d5036ddcddd" providerId="LiveId" clId="{FFF6F56A-E307-4935-B82E-DD451C8B7C65}" dt="2021-07-22T04:56:02.980" v="5081" actId="2711"/>
        <pc:sldMkLst>
          <pc:docMk/>
          <pc:sldMk cId="3115398072" sldId="275"/>
        </pc:sldMkLst>
        <pc:spChg chg="mod">
          <ac:chgData name="" userId="c4407d5036ddcddd" providerId="LiveId" clId="{FFF6F56A-E307-4935-B82E-DD451C8B7C65}" dt="2021-07-22T04:56:02.980" v="5081" actId="2711"/>
          <ac:spMkLst>
            <pc:docMk/>
            <pc:sldMk cId="3115398072" sldId="275"/>
            <ac:spMk id="2" creationId="{5491DF57-F721-4CE1-B545-7669EDAC5474}"/>
          </ac:spMkLst>
        </pc:spChg>
        <pc:picChg chg="add del">
          <ac:chgData name="" userId="c4407d5036ddcddd" providerId="LiveId" clId="{FFF6F56A-E307-4935-B82E-DD451C8B7C65}" dt="2021-07-22T04:21:00.540" v="4987"/>
          <ac:picMkLst>
            <pc:docMk/>
            <pc:sldMk cId="3115398072" sldId="275"/>
            <ac:picMk id="3" creationId="{D88112FF-B099-4387-858B-DFB2434A12D7}"/>
          </ac:picMkLst>
        </pc:picChg>
        <pc:picChg chg="mod">
          <ac:chgData name="" userId="c4407d5036ddcddd" providerId="LiveId" clId="{FFF6F56A-E307-4935-B82E-DD451C8B7C65}" dt="2021-07-22T04:21:02.812" v="4988" actId="108"/>
          <ac:picMkLst>
            <pc:docMk/>
            <pc:sldMk cId="3115398072" sldId="275"/>
            <ac:picMk id="4" creationId="{F3C646A9-1F77-4DBF-AD61-3EB2C2167698}"/>
          </ac:picMkLst>
        </pc:picChg>
      </pc:sldChg>
      <pc:sldChg chg="addSp delSp modSp add modAnim modNotesTx">
        <pc:chgData name="" userId="c4407d5036ddcddd" providerId="LiveId" clId="{FFF6F56A-E307-4935-B82E-DD451C8B7C65}" dt="2021-07-22T04:46:18.074" v="5026"/>
        <pc:sldMkLst>
          <pc:docMk/>
          <pc:sldMk cId="347090640" sldId="276"/>
        </pc:sldMkLst>
        <pc:spChg chg="del">
          <ac:chgData name="" userId="c4407d5036ddcddd" providerId="LiveId" clId="{FFF6F56A-E307-4935-B82E-DD451C8B7C65}" dt="2021-07-21T15:16:42.541" v="1588" actId="478"/>
          <ac:spMkLst>
            <pc:docMk/>
            <pc:sldMk cId="347090640" sldId="276"/>
            <ac:spMk id="2" creationId="{075A5E13-36F2-4CC6-A652-0FD6E4F9B655}"/>
          </ac:spMkLst>
        </pc:spChg>
        <pc:spChg chg="del">
          <ac:chgData name="" userId="c4407d5036ddcddd" providerId="LiveId" clId="{FFF6F56A-E307-4935-B82E-DD451C8B7C65}" dt="2021-07-21T15:16:42.541" v="1588" actId="478"/>
          <ac:spMkLst>
            <pc:docMk/>
            <pc:sldMk cId="347090640" sldId="276"/>
            <ac:spMk id="3" creationId="{620B1DB1-AC05-4FFD-B1D6-5A955B6B6B2B}"/>
          </ac:spMkLst>
        </pc:spChg>
        <pc:spChg chg="mod">
          <ac:chgData name="" userId="c4407d5036ddcddd" providerId="LiveId" clId="{FFF6F56A-E307-4935-B82E-DD451C8B7C65}" dt="2021-07-22T04:18:41.613" v="4954"/>
          <ac:spMkLst>
            <pc:docMk/>
            <pc:sldMk cId="347090640" sldId="276"/>
            <ac:spMk id="5" creationId="{8B0AD566-440A-4EC5-ACA4-D9356E032267}"/>
          </ac:spMkLst>
        </pc:spChg>
        <pc:spChg chg="add mod">
          <ac:chgData name="" userId="c4407d5036ddcddd" providerId="LiveId" clId="{FFF6F56A-E307-4935-B82E-DD451C8B7C65}" dt="2021-07-22T04:46:18.074" v="5026"/>
          <ac:spMkLst>
            <pc:docMk/>
            <pc:sldMk cId="347090640" sldId="276"/>
            <ac:spMk id="9" creationId="{9E735C5D-C5DE-4721-A2F7-FF920EFA7C71}"/>
          </ac:spMkLst>
        </pc:spChg>
        <pc:spChg chg="add del mod">
          <ac:chgData name="" userId="c4407d5036ddcddd" providerId="LiveId" clId="{FFF6F56A-E307-4935-B82E-DD451C8B7C65}" dt="2021-07-21T15:49:37.338" v="2790"/>
          <ac:spMkLst>
            <pc:docMk/>
            <pc:sldMk cId="347090640" sldId="276"/>
            <ac:spMk id="10" creationId="{44C9D9F3-CD1D-4337-A7F1-2CFD5AC2C9E6}"/>
          </ac:spMkLst>
        </pc:spChg>
        <pc:picChg chg="del">
          <ac:chgData name="" userId="c4407d5036ddcddd" providerId="LiveId" clId="{FFF6F56A-E307-4935-B82E-DD451C8B7C65}" dt="2021-07-21T15:16:40.157" v="1587" actId="478"/>
          <ac:picMkLst>
            <pc:docMk/>
            <pc:sldMk cId="347090640" sldId="276"/>
            <ac:picMk id="7" creationId="{755B7875-5A69-4429-A526-8F8EE7E07F67}"/>
          </ac:picMkLst>
        </pc:picChg>
        <pc:picChg chg="add mod">
          <ac:chgData name="" userId="c4407d5036ddcddd" providerId="LiveId" clId="{FFF6F56A-E307-4935-B82E-DD451C8B7C65}" dt="2021-07-21T15:17:03.812" v="1591" actId="1076"/>
          <ac:picMkLst>
            <pc:docMk/>
            <pc:sldMk cId="347090640" sldId="276"/>
            <ac:picMk id="8" creationId="{6E1D8B35-583C-48B0-B15C-DB2C200AAAF6}"/>
          </ac:picMkLst>
        </pc:picChg>
        <pc:picChg chg="mod">
          <ac:chgData name="" userId="c4407d5036ddcddd" providerId="LiveId" clId="{FFF6F56A-E307-4935-B82E-DD451C8B7C65}" dt="2021-07-21T15:17:20.653" v="1593" actId="14100"/>
          <ac:picMkLst>
            <pc:docMk/>
            <pc:sldMk cId="347090640" sldId="276"/>
            <ac:picMk id="13" creationId="{AFFCAA62-E9C1-436A-BE11-4BBCA49D4732}"/>
          </ac:picMkLst>
        </pc:picChg>
      </pc:sldChg>
      <pc:sldChg chg="addSp delSp modSp add delAnim modAnim">
        <pc:chgData name="" userId="c4407d5036ddcddd" providerId="LiveId" clId="{FFF6F56A-E307-4935-B82E-DD451C8B7C65}" dt="2021-07-22T04:48:58.522" v="5074" actId="108"/>
        <pc:sldMkLst>
          <pc:docMk/>
          <pc:sldMk cId="916331249" sldId="277"/>
        </pc:sldMkLst>
        <pc:spChg chg="mod">
          <ac:chgData name="" userId="c4407d5036ddcddd" providerId="LiveId" clId="{FFF6F56A-E307-4935-B82E-DD451C8B7C65}" dt="2021-07-22T04:18:44.933" v="4956"/>
          <ac:spMkLst>
            <pc:docMk/>
            <pc:sldMk cId="916331249" sldId="277"/>
            <ac:spMk id="5" creationId="{8B0AD566-440A-4EC5-ACA4-D9356E032267}"/>
          </ac:spMkLst>
        </pc:spChg>
        <pc:spChg chg="del mod">
          <ac:chgData name="" userId="c4407d5036ddcddd" providerId="LiveId" clId="{FFF6F56A-E307-4935-B82E-DD451C8B7C65}" dt="2021-07-22T04:46:49.442" v="5036"/>
          <ac:spMkLst>
            <pc:docMk/>
            <pc:sldMk cId="916331249" sldId="277"/>
            <ac:spMk id="9" creationId="{9E735C5D-C5DE-4721-A2F7-FF920EFA7C71}"/>
          </ac:spMkLst>
        </pc:spChg>
        <pc:spChg chg="add mod">
          <ac:chgData name="" userId="c4407d5036ddcddd" providerId="LiveId" clId="{FFF6F56A-E307-4935-B82E-DD451C8B7C65}" dt="2021-07-22T04:46:46.407" v="5033" actId="1076"/>
          <ac:spMkLst>
            <pc:docMk/>
            <pc:sldMk cId="916331249" sldId="277"/>
            <ac:spMk id="10" creationId="{5F9ECFD6-C8E8-4590-8E52-22A1933F61EB}"/>
          </ac:spMkLst>
        </pc:spChg>
        <pc:graphicFrameChg chg="add mod modGraphic">
          <ac:chgData name="" userId="c4407d5036ddcddd" providerId="LiveId" clId="{FFF6F56A-E307-4935-B82E-DD451C8B7C65}" dt="2021-07-22T04:48:58.522" v="5074" actId="108"/>
          <ac:graphicFrameMkLst>
            <pc:docMk/>
            <pc:sldMk cId="916331249" sldId="277"/>
            <ac:graphicFrameMk id="7" creationId="{27591524-5021-4939-A716-BF4A0C822BF2}"/>
          </ac:graphicFrameMkLst>
        </pc:graphicFrameChg>
        <pc:picChg chg="add del mod">
          <ac:chgData name="" userId="c4407d5036ddcddd" providerId="LiveId" clId="{FFF6F56A-E307-4935-B82E-DD451C8B7C65}" dt="2021-07-22T04:46:29.880" v="5027" actId="478"/>
          <ac:picMkLst>
            <pc:docMk/>
            <pc:sldMk cId="916331249" sldId="277"/>
            <ac:picMk id="2" creationId="{6F8175D9-9F2B-4ADE-BC08-09C8C26B0466}"/>
          </ac:picMkLst>
        </pc:picChg>
        <pc:picChg chg="add mod">
          <ac:chgData name="" userId="c4407d5036ddcddd" providerId="LiveId" clId="{FFF6F56A-E307-4935-B82E-DD451C8B7C65}" dt="2021-07-22T04:46:32.335" v="5029" actId="1076"/>
          <ac:picMkLst>
            <pc:docMk/>
            <pc:sldMk cId="916331249" sldId="277"/>
            <ac:picMk id="3" creationId="{48E37581-7E1F-4DB4-AFA0-9FF4C353E5E5}"/>
          </ac:picMkLst>
        </pc:picChg>
        <pc:picChg chg="add del mod">
          <ac:chgData name="" userId="c4407d5036ddcddd" providerId="LiveId" clId="{FFF6F56A-E307-4935-B82E-DD451C8B7C65}" dt="2021-07-22T04:14:26.942" v="4896" actId="478"/>
          <ac:picMkLst>
            <pc:docMk/>
            <pc:sldMk cId="916331249" sldId="277"/>
            <ac:picMk id="6" creationId="{F18E9122-91B4-409D-993B-3815DC7310A0}"/>
          </ac:picMkLst>
        </pc:picChg>
        <pc:picChg chg="del">
          <ac:chgData name="" userId="c4407d5036ddcddd" providerId="LiveId" clId="{FFF6F56A-E307-4935-B82E-DD451C8B7C65}" dt="2021-07-21T15:20:36.524" v="1718" actId="478"/>
          <ac:picMkLst>
            <pc:docMk/>
            <pc:sldMk cId="916331249" sldId="277"/>
            <ac:picMk id="8" creationId="{6E1D8B35-583C-48B0-B15C-DB2C200AAAF6}"/>
          </ac:picMkLst>
        </pc:picChg>
      </pc:sldChg>
      <pc:sldChg chg="modSp add del">
        <pc:chgData name="" userId="c4407d5036ddcddd" providerId="LiveId" clId="{FFF6F56A-E307-4935-B82E-DD451C8B7C65}" dt="2021-07-21T15:24:30.709" v="1815" actId="2696"/>
        <pc:sldMkLst>
          <pc:docMk/>
          <pc:sldMk cId="4184103071" sldId="278"/>
        </pc:sldMkLst>
        <pc:spChg chg="mod">
          <ac:chgData name="" userId="c4407d5036ddcddd" providerId="LiveId" clId="{FFF6F56A-E307-4935-B82E-DD451C8B7C65}" dt="2021-07-21T15:21:46.736" v="1737"/>
          <ac:spMkLst>
            <pc:docMk/>
            <pc:sldMk cId="4184103071" sldId="278"/>
            <ac:spMk id="4" creationId="{87DFC527-C46D-4201-80C6-DD41107A9610}"/>
          </ac:spMkLst>
        </pc:spChg>
      </pc:sldChg>
      <pc:sldChg chg="addSp delSp modSp add delAnim modAnim">
        <pc:chgData name="" userId="c4407d5036ddcddd" providerId="LiveId" clId="{FFF6F56A-E307-4935-B82E-DD451C8B7C65}" dt="2021-07-22T04:48:55.114" v="5073" actId="108"/>
        <pc:sldMkLst>
          <pc:docMk/>
          <pc:sldMk cId="980487829" sldId="279"/>
        </pc:sldMkLst>
        <pc:spChg chg="mod">
          <ac:chgData name="" userId="c4407d5036ddcddd" providerId="LiveId" clId="{FFF6F56A-E307-4935-B82E-DD451C8B7C65}" dt="2021-07-22T04:18:48.126" v="4958"/>
          <ac:spMkLst>
            <pc:docMk/>
            <pc:sldMk cId="980487829" sldId="279"/>
            <ac:spMk id="2" creationId="{E43AA363-84E9-4A36-9130-21A8CA0BE706}"/>
          </ac:spMkLst>
        </pc:spChg>
        <pc:spChg chg="mod">
          <ac:chgData name="" userId="c4407d5036ddcddd" providerId="LiveId" clId="{FFF6F56A-E307-4935-B82E-DD451C8B7C65}" dt="2021-07-22T04:22:33.519" v="5001" actId="2711"/>
          <ac:spMkLst>
            <pc:docMk/>
            <pc:sldMk cId="980487829" sldId="279"/>
            <ac:spMk id="3" creationId="{F74C9772-2BC2-40BF-AEA0-213F930BB4E3}"/>
          </ac:spMkLst>
        </pc:spChg>
        <pc:spChg chg="mod">
          <ac:chgData name="" userId="c4407d5036ddcddd" providerId="LiveId" clId="{FFF6F56A-E307-4935-B82E-DD451C8B7C65}" dt="2021-07-22T04:47:14.840" v="5044" actId="20577"/>
          <ac:spMkLst>
            <pc:docMk/>
            <pc:sldMk cId="980487829" sldId="279"/>
            <ac:spMk id="7" creationId="{B0C123CE-FBB1-43D7-BA5F-8F427A460CE9}"/>
          </ac:spMkLst>
        </pc:spChg>
        <pc:graphicFrameChg chg="mod modGraphic">
          <ac:chgData name="" userId="c4407d5036ddcddd" providerId="LiveId" clId="{FFF6F56A-E307-4935-B82E-DD451C8B7C65}" dt="2021-07-22T04:48:55.114" v="5073" actId="108"/>
          <ac:graphicFrameMkLst>
            <pc:docMk/>
            <pc:sldMk cId="980487829" sldId="279"/>
            <ac:graphicFrameMk id="8" creationId="{B29F3AB3-A2FD-4497-BEC4-6B36A396AA0D}"/>
          </ac:graphicFrameMkLst>
        </pc:graphicFrameChg>
        <pc:picChg chg="add del mod">
          <ac:chgData name="" userId="c4407d5036ddcddd" providerId="LiveId" clId="{FFF6F56A-E307-4935-B82E-DD451C8B7C65}" dt="2021-07-22T04:46:57.576" v="5037" actId="478"/>
          <ac:picMkLst>
            <pc:docMk/>
            <pc:sldMk cId="980487829" sldId="279"/>
            <ac:picMk id="4" creationId="{10C1CBA1-4C52-4613-AFDD-4908B3193660}"/>
          </ac:picMkLst>
        </pc:picChg>
        <pc:picChg chg="add mod">
          <ac:chgData name="" userId="c4407d5036ddcddd" providerId="LiveId" clId="{FFF6F56A-E307-4935-B82E-DD451C8B7C65}" dt="2021-07-22T04:47:07.959" v="5040" actId="14100"/>
          <ac:picMkLst>
            <pc:docMk/>
            <pc:sldMk cId="980487829" sldId="279"/>
            <ac:picMk id="5" creationId="{ABE3B1AA-2BAF-4EFE-8182-D7C00E2E078F}"/>
          </ac:picMkLst>
        </pc:picChg>
        <pc:picChg chg="del">
          <ac:chgData name="" userId="c4407d5036ddcddd" providerId="LiveId" clId="{FFF6F56A-E307-4935-B82E-DD451C8B7C65}" dt="2021-07-22T04:15:15.757" v="4910" actId="478"/>
          <ac:picMkLst>
            <pc:docMk/>
            <pc:sldMk cId="980487829" sldId="279"/>
            <ac:picMk id="6" creationId="{CF78D5A7-F5AE-4594-9C95-77F316354400}"/>
          </ac:picMkLst>
        </pc:picChg>
        <pc:picChg chg="mod">
          <ac:chgData name="" userId="c4407d5036ddcddd" providerId="LiveId" clId="{FFF6F56A-E307-4935-B82E-DD451C8B7C65}" dt="2021-07-22T04:15:27.628" v="4913" actId="14100"/>
          <ac:picMkLst>
            <pc:docMk/>
            <pc:sldMk cId="980487829" sldId="279"/>
            <ac:picMk id="9" creationId="{1717EF92-E2DD-4D7C-8814-9189CE0ED494}"/>
          </ac:picMkLst>
        </pc:picChg>
      </pc:sldChg>
      <pc:sldChg chg="addSp delSp modSp add delAnim modAnim">
        <pc:chgData name="" userId="c4407d5036ddcddd" providerId="LiveId" clId="{FFF6F56A-E307-4935-B82E-DD451C8B7C65}" dt="2021-07-22T04:49:07.319" v="5075" actId="14100"/>
        <pc:sldMkLst>
          <pc:docMk/>
          <pc:sldMk cId="2754168290" sldId="280"/>
        </pc:sldMkLst>
        <pc:spChg chg="mod">
          <ac:chgData name="" userId="c4407d5036ddcddd" providerId="LiveId" clId="{FFF6F56A-E307-4935-B82E-DD451C8B7C65}" dt="2021-07-22T04:18:50.849" v="4960"/>
          <ac:spMkLst>
            <pc:docMk/>
            <pc:sldMk cId="2754168290" sldId="280"/>
            <ac:spMk id="2" creationId="{38A977C8-3952-4E59-ABA7-D6E449B3355D}"/>
          </ac:spMkLst>
        </pc:spChg>
        <pc:spChg chg="mod">
          <ac:chgData name="" userId="c4407d5036ddcddd" providerId="LiveId" clId="{FFF6F56A-E307-4935-B82E-DD451C8B7C65}" dt="2021-07-22T04:48:16.159" v="5065" actId="1076"/>
          <ac:spMkLst>
            <pc:docMk/>
            <pc:sldMk cId="2754168290" sldId="280"/>
            <ac:spMk id="4" creationId="{C91F933D-79B9-4625-8F58-ED490691D9A0}"/>
          </ac:spMkLst>
        </pc:spChg>
        <pc:graphicFrameChg chg="mod modGraphic">
          <ac:chgData name="" userId="c4407d5036ddcddd" providerId="LiveId" clId="{FFF6F56A-E307-4935-B82E-DD451C8B7C65}" dt="2021-07-22T04:48:52.025" v="5072"/>
          <ac:graphicFrameMkLst>
            <pc:docMk/>
            <pc:sldMk cId="2754168290" sldId="280"/>
            <ac:graphicFrameMk id="5" creationId="{E52C5856-51E9-4400-B032-760D09329022}"/>
          </ac:graphicFrameMkLst>
        </pc:graphicFrameChg>
        <pc:picChg chg="del mod">
          <ac:chgData name="" userId="c4407d5036ddcddd" providerId="LiveId" clId="{FFF6F56A-E307-4935-B82E-DD451C8B7C65}" dt="2021-07-22T04:48:02.985" v="5061" actId="478"/>
          <ac:picMkLst>
            <pc:docMk/>
            <pc:sldMk cId="2754168290" sldId="280"/>
            <ac:picMk id="3" creationId="{CAAD30EB-BC8F-418C-AB5C-BBF14FB3A050}"/>
          </ac:picMkLst>
        </pc:picChg>
        <pc:picChg chg="add mod">
          <ac:chgData name="" userId="c4407d5036ddcddd" providerId="LiveId" clId="{FFF6F56A-E307-4935-B82E-DD451C8B7C65}" dt="2021-07-22T04:49:07.319" v="5075" actId="14100"/>
          <ac:picMkLst>
            <pc:docMk/>
            <pc:sldMk cId="2754168290" sldId="280"/>
            <ac:picMk id="7" creationId="{443D7524-F7AF-497B-A88A-426EFACBB690}"/>
          </ac:picMkLst>
        </pc:picChg>
      </pc:sldChg>
      <pc:sldChg chg="addSp delSp modSp add modAnim modNotesTx">
        <pc:chgData name="" userId="c4407d5036ddcddd" providerId="LiveId" clId="{FFF6F56A-E307-4935-B82E-DD451C8B7C65}" dt="2021-07-22T04:40:23.227" v="5023"/>
        <pc:sldMkLst>
          <pc:docMk/>
          <pc:sldMk cId="2673898502" sldId="281"/>
        </pc:sldMkLst>
        <pc:spChg chg="mod">
          <ac:chgData name="" userId="c4407d5036ddcddd" providerId="LiveId" clId="{FFF6F56A-E307-4935-B82E-DD451C8B7C65}" dt="2021-07-22T04:18:53.599" v="4962"/>
          <ac:spMkLst>
            <pc:docMk/>
            <pc:sldMk cId="2673898502" sldId="281"/>
            <ac:spMk id="2" creationId="{38A977C8-3952-4E59-ABA7-D6E449B3355D}"/>
          </ac:spMkLst>
        </pc:spChg>
        <pc:spChg chg="del">
          <ac:chgData name="" userId="c4407d5036ddcddd" providerId="LiveId" clId="{FFF6F56A-E307-4935-B82E-DD451C8B7C65}" dt="2021-07-21T15:27:39.564" v="1919" actId="478"/>
          <ac:spMkLst>
            <pc:docMk/>
            <pc:sldMk cId="2673898502" sldId="281"/>
            <ac:spMk id="4" creationId="{C91F933D-79B9-4625-8F58-ED490691D9A0}"/>
          </ac:spMkLst>
        </pc:spChg>
        <pc:spChg chg="add mod">
          <ac:chgData name="" userId="c4407d5036ddcddd" providerId="LiveId" clId="{FFF6F56A-E307-4935-B82E-DD451C8B7C65}" dt="2021-07-22T04:22:41.724" v="5002" actId="2711"/>
          <ac:spMkLst>
            <pc:docMk/>
            <pc:sldMk cId="2673898502" sldId="281"/>
            <ac:spMk id="8" creationId="{6BF3A271-B254-478D-8303-0F06CCFEB1BD}"/>
          </ac:spMkLst>
        </pc:spChg>
        <pc:spChg chg="add mod">
          <ac:chgData name="" userId="c4407d5036ddcddd" providerId="LiveId" clId="{FFF6F56A-E307-4935-B82E-DD451C8B7C65}" dt="2021-07-22T04:40:23.227" v="5023"/>
          <ac:spMkLst>
            <pc:docMk/>
            <pc:sldMk cId="2673898502" sldId="281"/>
            <ac:spMk id="11" creationId="{AEDFCD9D-611F-43C7-8FD5-058365D58AF2}"/>
          </ac:spMkLst>
        </pc:spChg>
        <pc:spChg chg="add del mod">
          <ac:chgData name="" userId="c4407d5036ddcddd" providerId="LiveId" clId="{FFF6F56A-E307-4935-B82E-DD451C8B7C65}" dt="2021-07-21T15:32:36.964" v="2216"/>
          <ac:spMkLst>
            <pc:docMk/>
            <pc:sldMk cId="2673898502" sldId="281"/>
            <ac:spMk id="12" creationId="{DED00124-9F17-4A7F-AC3E-12EC01A054F1}"/>
          </ac:spMkLst>
        </pc:spChg>
        <pc:spChg chg="add del mod">
          <ac:chgData name="" userId="c4407d5036ddcddd" providerId="LiveId" clId="{FFF6F56A-E307-4935-B82E-DD451C8B7C65}" dt="2021-07-21T15:36:33.421" v="2308"/>
          <ac:spMkLst>
            <pc:docMk/>
            <pc:sldMk cId="2673898502" sldId="281"/>
            <ac:spMk id="13" creationId="{FE0364AC-D1C6-43B5-8CD3-AB1994452EA0}"/>
          </ac:spMkLst>
        </pc:spChg>
        <pc:spChg chg="add del mod">
          <ac:chgData name="" userId="c4407d5036ddcddd" providerId="LiveId" clId="{FFF6F56A-E307-4935-B82E-DD451C8B7C65}" dt="2021-07-21T15:40:34.459" v="2476"/>
          <ac:spMkLst>
            <pc:docMk/>
            <pc:sldMk cId="2673898502" sldId="281"/>
            <ac:spMk id="14" creationId="{2A13712B-9D63-48F7-9CE1-02E1ACDFE2FC}"/>
          </ac:spMkLst>
        </pc:spChg>
        <pc:spChg chg="add del mod">
          <ac:chgData name="" userId="c4407d5036ddcddd" providerId="LiveId" clId="{FFF6F56A-E307-4935-B82E-DD451C8B7C65}" dt="2021-07-21T15:40:50.418" v="2482"/>
          <ac:spMkLst>
            <pc:docMk/>
            <pc:sldMk cId="2673898502" sldId="281"/>
            <ac:spMk id="15" creationId="{6D04C7BD-2289-4C34-89DB-245D7110B035}"/>
          </ac:spMkLst>
        </pc:spChg>
        <pc:spChg chg="add mod">
          <ac:chgData name="" userId="c4407d5036ddcddd" providerId="LiveId" clId="{FFF6F56A-E307-4935-B82E-DD451C8B7C65}" dt="2021-07-22T01:58:15.830" v="3598" actId="164"/>
          <ac:spMkLst>
            <pc:docMk/>
            <pc:sldMk cId="2673898502" sldId="281"/>
            <ac:spMk id="15" creationId="{FF15673D-2C89-4096-BE55-6E55D1110225}"/>
          </ac:spMkLst>
        </pc:spChg>
        <pc:grpChg chg="add mod">
          <ac:chgData name="" userId="c4407d5036ddcddd" providerId="LiveId" clId="{FFF6F56A-E307-4935-B82E-DD451C8B7C65}" dt="2021-07-22T01:58:53.169" v="3602" actId="14100"/>
          <ac:grpSpMkLst>
            <pc:docMk/>
            <pc:sldMk cId="2673898502" sldId="281"/>
            <ac:grpSpMk id="16" creationId="{43825F5C-2618-479F-96D3-02EDFE07BA31}"/>
          </ac:grpSpMkLst>
        </pc:grpChg>
        <pc:graphicFrameChg chg="del">
          <ac:chgData name="" userId="c4407d5036ddcddd" providerId="LiveId" clId="{FFF6F56A-E307-4935-B82E-DD451C8B7C65}" dt="2021-07-21T15:27:41.390" v="1920" actId="478"/>
          <ac:graphicFrameMkLst>
            <pc:docMk/>
            <pc:sldMk cId="2673898502" sldId="281"/>
            <ac:graphicFrameMk id="5" creationId="{E52C5856-51E9-4400-B032-760D09329022}"/>
          </ac:graphicFrameMkLst>
        </pc:graphicFrameChg>
        <pc:picChg chg="del">
          <ac:chgData name="" userId="c4407d5036ddcddd" providerId="LiveId" clId="{FFF6F56A-E307-4935-B82E-DD451C8B7C65}" dt="2021-07-21T15:27:38.413" v="1918" actId="478"/>
          <ac:picMkLst>
            <pc:docMk/>
            <pc:sldMk cId="2673898502" sldId="281"/>
            <ac:picMk id="3" creationId="{CAAD30EB-BC8F-418C-AB5C-BBF14FB3A050}"/>
          </ac:picMkLst>
        </pc:picChg>
        <pc:picChg chg="add mod">
          <ac:chgData name="" userId="c4407d5036ddcddd" providerId="LiveId" clId="{FFF6F56A-E307-4935-B82E-DD451C8B7C65}" dt="2021-07-21T15:39:13.729" v="2363" actId="1076"/>
          <ac:picMkLst>
            <pc:docMk/>
            <pc:sldMk cId="2673898502" sldId="281"/>
            <ac:picMk id="7" creationId="{A3E1AA12-E3B0-4C0E-900C-008CCB1AD988}"/>
          </ac:picMkLst>
        </pc:picChg>
        <pc:picChg chg="add mod">
          <ac:chgData name="" userId="c4407d5036ddcddd" providerId="LiveId" clId="{FFF6F56A-E307-4935-B82E-DD451C8B7C65}" dt="2021-07-21T15:29:15.955" v="1950" actId="1076"/>
          <ac:picMkLst>
            <pc:docMk/>
            <pc:sldMk cId="2673898502" sldId="281"/>
            <ac:picMk id="9" creationId="{92D4D519-52E2-4B22-B76A-782AB3B1C969}"/>
          </ac:picMkLst>
        </pc:picChg>
        <pc:picChg chg="add mod">
          <ac:chgData name="" userId="c4407d5036ddcddd" providerId="LiveId" clId="{FFF6F56A-E307-4935-B82E-DD451C8B7C65}" dt="2021-07-22T01:58:19.840" v="3599" actId="1076"/>
          <ac:picMkLst>
            <pc:docMk/>
            <pc:sldMk cId="2673898502" sldId="281"/>
            <ac:picMk id="10" creationId="{5C4091B7-FBD1-4EC6-9C71-E54D43D26752}"/>
          </ac:picMkLst>
        </pc:picChg>
        <pc:picChg chg="add del mod">
          <ac:chgData name="" userId="c4407d5036ddcddd" providerId="LiveId" clId="{FFF6F56A-E307-4935-B82E-DD451C8B7C65}" dt="2021-07-22T01:56:39.440" v="3580" actId="478"/>
          <ac:picMkLst>
            <pc:docMk/>
            <pc:sldMk cId="2673898502" sldId="281"/>
            <ac:picMk id="1026" creationId="{E2A6A996-C4AC-4333-B239-3E30A6D98E10}"/>
          </ac:picMkLst>
        </pc:picChg>
        <pc:picChg chg="add mod">
          <ac:chgData name="" userId="c4407d5036ddcddd" providerId="LiveId" clId="{FFF6F56A-E307-4935-B82E-DD451C8B7C65}" dt="2021-07-22T01:58:59.583" v="3605" actId="1076"/>
          <ac:picMkLst>
            <pc:docMk/>
            <pc:sldMk cId="2673898502" sldId="281"/>
            <ac:picMk id="1028" creationId="{FBD2DF77-C47B-4334-BE94-2F71652854BD}"/>
          </ac:picMkLst>
        </pc:picChg>
        <pc:cxnChg chg="add mod">
          <ac:chgData name="" userId="c4407d5036ddcddd" providerId="LiveId" clId="{FFF6F56A-E307-4935-B82E-DD451C8B7C65}" dt="2021-07-22T01:58:15.830" v="3598" actId="164"/>
          <ac:cxnSpMkLst>
            <pc:docMk/>
            <pc:sldMk cId="2673898502" sldId="281"/>
            <ac:cxnSpMk id="4" creationId="{8C388898-4DB2-49AD-8C57-821CCFD0B4D5}"/>
          </ac:cxnSpMkLst>
        </pc:cxnChg>
        <pc:cxnChg chg="add mod">
          <ac:chgData name="" userId="c4407d5036ddcddd" providerId="LiveId" clId="{FFF6F56A-E307-4935-B82E-DD451C8B7C65}" dt="2021-07-22T01:58:15.830" v="3598" actId="164"/>
          <ac:cxnSpMkLst>
            <pc:docMk/>
            <pc:sldMk cId="2673898502" sldId="281"/>
            <ac:cxnSpMk id="12" creationId="{143694B5-33D5-4DD5-8215-93FD80299E1D}"/>
          </ac:cxnSpMkLst>
        </pc:cxnChg>
      </pc:sldChg>
      <pc:sldChg chg="modSp add">
        <pc:chgData name="" userId="c4407d5036ddcddd" providerId="LiveId" clId="{FFF6F56A-E307-4935-B82E-DD451C8B7C65}" dt="2021-07-22T04:20:50.621" v="4985" actId="2711"/>
        <pc:sldMkLst>
          <pc:docMk/>
          <pc:sldMk cId="200546303" sldId="282"/>
        </pc:sldMkLst>
        <pc:spChg chg="mod">
          <ac:chgData name="" userId="c4407d5036ddcddd" providerId="LiveId" clId="{FFF6F56A-E307-4935-B82E-DD451C8B7C65}" dt="2021-07-22T04:20:50.621" v="4985" actId="2711"/>
          <ac:spMkLst>
            <pc:docMk/>
            <pc:sldMk cId="200546303" sldId="282"/>
            <ac:spMk id="2" creationId="{5491DF57-F721-4CE1-B545-7669EDAC5474}"/>
          </ac:spMkLst>
        </pc:spChg>
      </pc:sldChg>
      <pc:sldChg chg="add del">
        <pc:chgData name="" userId="c4407d5036ddcddd" providerId="LiveId" clId="{FFF6F56A-E307-4935-B82E-DD451C8B7C65}" dt="2021-07-21T15:34:10.657" v="2236" actId="2696"/>
        <pc:sldMkLst>
          <pc:docMk/>
          <pc:sldMk cId="3801958709" sldId="283"/>
        </pc:sldMkLst>
      </pc:sldChg>
      <pc:sldChg chg="addSp delSp modSp add modAnim modNotesTx">
        <pc:chgData name="" userId="c4407d5036ddcddd" providerId="LiveId" clId="{FFF6F56A-E307-4935-B82E-DD451C8B7C65}" dt="2021-07-22T04:20:38.639" v="4984" actId="2711"/>
        <pc:sldMkLst>
          <pc:docMk/>
          <pc:sldMk cId="3959184410" sldId="284"/>
        </pc:sldMkLst>
        <pc:spChg chg="mod">
          <ac:chgData name="" userId="c4407d5036ddcddd" providerId="LiveId" clId="{FFF6F56A-E307-4935-B82E-DD451C8B7C65}" dt="2021-07-22T04:18:56.831" v="4964"/>
          <ac:spMkLst>
            <pc:docMk/>
            <pc:sldMk cId="3959184410" sldId="284"/>
            <ac:spMk id="2" creationId="{38A977C8-3952-4E59-ABA7-D6E449B3355D}"/>
          </ac:spMkLst>
        </pc:spChg>
        <pc:spChg chg="add mod">
          <ac:chgData name="" userId="c4407d5036ddcddd" providerId="LiveId" clId="{FFF6F56A-E307-4935-B82E-DD451C8B7C65}" dt="2021-07-22T04:20:38.639" v="4984" actId="2711"/>
          <ac:spMkLst>
            <pc:docMk/>
            <pc:sldMk cId="3959184410" sldId="284"/>
            <ac:spMk id="4" creationId="{B0DDC16E-5399-493F-ABF4-25A3CF779445}"/>
          </ac:spMkLst>
        </pc:spChg>
        <pc:spChg chg="del">
          <ac:chgData name="" userId="c4407d5036ddcddd" providerId="LiveId" clId="{FFF6F56A-E307-4935-B82E-DD451C8B7C65}" dt="2021-07-21T15:34:25.003" v="2258" actId="478"/>
          <ac:spMkLst>
            <pc:docMk/>
            <pc:sldMk cId="3959184410" sldId="284"/>
            <ac:spMk id="8" creationId="{6BF3A271-B254-478D-8303-0F06CCFEB1BD}"/>
          </ac:spMkLst>
        </pc:spChg>
        <pc:spChg chg="del">
          <ac:chgData name="" userId="c4407d5036ddcddd" providerId="LiveId" clId="{FFF6F56A-E307-4935-B82E-DD451C8B7C65}" dt="2021-07-21T15:34:23.019" v="2256" actId="478"/>
          <ac:spMkLst>
            <pc:docMk/>
            <pc:sldMk cId="3959184410" sldId="284"/>
            <ac:spMk id="11" creationId="{AEDFCD9D-611F-43C7-8FD5-058365D58AF2}"/>
          </ac:spMkLst>
        </pc:spChg>
        <pc:spChg chg="add mod">
          <ac:chgData name="" userId="c4407d5036ddcddd" providerId="LiveId" clId="{FFF6F56A-E307-4935-B82E-DD451C8B7C65}" dt="2021-07-22T04:20:38.639" v="4984" actId="2711"/>
          <ac:spMkLst>
            <pc:docMk/>
            <pc:sldMk cId="3959184410" sldId="284"/>
            <ac:spMk id="12" creationId="{41BE678F-ABE6-4F9D-94C7-83E6476F58C6}"/>
          </ac:spMkLst>
        </pc:spChg>
        <pc:spChg chg="add del mod">
          <ac:chgData name="" userId="c4407d5036ddcddd" providerId="LiveId" clId="{FFF6F56A-E307-4935-B82E-DD451C8B7C65}" dt="2021-07-21T15:45:35.467" v="2649"/>
          <ac:spMkLst>
            <pc:docMk/>
            <pc:sldMk cId="3959184410" sldId="284"/>
            <ac:spMk id="13" creationId="{E3A0CF40-0757-4BA5-AB3E-03367CE13827}"/>
          </ac:spMkLst>
        </pc:spChg>
        <pc:spChg chg="add del mod">
          <ac:chgData name="" userId="c4407d5036ddcddd" providerId="LiveId" clId="{FFF6F56A-E307-4935-B82E-DD451C8B7C65}" dt="2021-07-21T15:45:35.467" v="2649"/>
          <ac:spMkLst>
            <pc:docMk/>
            <pc:sldMk cId="3959184410" sldId="284"/>
            <ac:spMk id="14" creationId="{2DDE555E-88A7-4F0A-92E2-5EC473BE541A}"/>
          </ac:spMkLst>
        </pc:spChg>
        <pc:spChg chg="add del mod">
          <ac:chgData name="" userId="c4407d5036ddcddd" providerId="LiveId" clId="{FFF6F56A-E307-4935-B82E-DD451C8B7C65}" dt="2021-07-21T15:45:35.467" v="2649"/>
          <ac:spMkLst>
            <pc:docMk/>
            <pc:sldMk cId="3959184410" sldId="284"/>
            <ac:spMk id="15" creationId="{ADB90DAF-8ABD-412A-8DC1-63748D6D0A1F}"/>
          </ac:spMkLst>
        </pc:spChg>
        <pc:spChg chg="add mod">
          <ac:chgData name="" userId="c4407d5036ddcddd" providerId="LiveId" clId="{FFF6F56A-E307-4935-B82E-DD451C8B7C65}" dt="2021-07-22T04:20:38.639" v="4984" actId="2711"/>
          <ac:spMkLst>
            <pc:docMk/>
            <pc:sldMk cId="3959184410" sldId="284"/>
            <ac:spMk id="16" creationId="{4F985DF4-EA6E-4B2E-9E43-1631CEA78424}"/>
          </ac:spMkLst>
        </pc:spChg>
        <pc:spChg chg="add mod">
          <ac:chgData name="" userId="c4407d5036ddcddd" providerId="LiveId" clId="{FFF6F56A-E307-4935-B82E-DD451C8B7C65}" dt="2021-07-22T04:20:38.639" v="4984" actId="2711"/>
          <ac:spMkLst>
            <pc:docMk/>
            <pc:sldMk cId="3959184410" sldId="284"/>
            <ac:spMk id="17" creationId="{28890576-4AFB-4803-B979-D116A14D052B}"/>
          </ac:spMkLst>
        </pc:spChg>
        <pc:spChg chg="add mod">
          <ac:chgData name="" userId="c4407d5036ddcddd" providerId="LiveId" clId="{FFF6F56A-E307-4935-B82E-DD451C8B7C65}" dt="2021-07-22T04:20:38.639" v="4984" actId="2711"/>
          <ac:spMkLst>
            <pc:docMk/>
            <pc:sldMk cId="3959184410" sldId="284"/>
            <ac:spMk id="18" creationId="{A7A34F94-3A09-4502-8CE0-5FECA291746C}"/>
          </ac:spMkLst>
        </pc:spChg>
        <pc:picChg chg="add mod modCrop">
          <ac:chgData name="" userId="c4407d5036ddcddd" providerId="LiveId" clId="{FFF6F56A-E307-4935-B82E-DD451C8B7C65}" dt="2021-07-22T04:20:38.639" v="4984" actId="2711"/>
          <ac:picMkLst>
            <pc:docMk/>
            <pc:sldMk cId="3959184410" sldId="284"/>
            <ac:picMk id="3" creationId="{C4DE5106-FDA2-4AF7-AB28-64FCE82AE619}"/>
          </ac:picMkLst>
        </pc:picChg>
        <pc:picChg chg="add mod modCrop">
          <ac:chgData name="" userId="c4407d5036ddcddd" providerId="LiveId" clId="{FFF6F56A-E307-4935-B82E-DD451C8B7C65}" dt="2021-07-22T04:20:38.639" v="4984" actId="2711"/>
          <ac:picMkLst>
            <pc:docMk/>
            <pc:sldMk cId="3959184410" sldId="284"/>
            <ac:picMk id="5" creationId="{BD900BBA-07A5-4FBB-A5BD-64D670DF0D8F}"/>
          </ac:picMkLst>
        </pc:picChg>
        <pc:picChg chg="del">
          <ac:chgData name="" userId="c4407d5036ddcddd" providerId="LiveId" clId="{FFF6F56A-E307-4935-B82E-DD451C8B7C65}" dt="2021-07-21T15:34:23.019" v="2256" actId="478"/>
          <ac:picMkLst>
            <pc:docMk/>
            <pc:sldMk cId="3959184410" sldId="284"/>
            <ac:picMk id="7" creationId="{A3E1AA12-E3B0-4C0E-900C-008CCB1AD988}"/>
          </ac:picMkLst>
        </pc:picChg>
        <pc:picChg chg="del">
          <ac:chgData name="" userId="c4407d5036ddcddd" providerId="LiveId" clId="{FFF6F56A-E307-4935-B82E-DD451C8B7C65}" dt="2021-07-21T15:34:23.019" v="2256" actId="478"/>
          <ac:picMkLst>
            <pc:docMk/>
            <pc:sldMk cId="3959184410" sldId="284"/>
            <ac:picMk id="9" creationId="{92D4D519-52E2-4B22-B76A-782AB3B1C969}"/>
          </ac:picMkLst>
        </pc:picChg>
        <pc:picChg chg="del">
          <ac:chgData name="" userId="c4407d5036ddcddd" providerId="LiveId" clId="{FFF6F56A-E307-4935-B82E-DD451C8B7C65}" dt="2021-07-21T15:34:23.787" v="2257" actId="478"/>
          <ac:picMkLst>
            <pc:docMk/>
            <pc:sldMk cId="3959184410" sldId="284"/>
            <ac:picMk id="10" creationId="{5C4091B7-FBD1-4EC6-9C71-E54D43D26752}"/>
          </ac:picMkLst>
        </pc:picChg>
      </pc:sldChg>
      <pc:sldChg chg="modSp add">
        <pc:chgData name="" userId="c4407d5036ddcddd" providerId="LiveId" clId="{FFF6F56A-E307-4935-B82E-DD451C8B7C65}" dt="2021-07-22T04:56:15.282" v="5082" actId="2711"/>
        <pc:sldMkLst>
          <pc:docMk/>
          <pc:sldMk cId="949674204" sldId="285"/>
        </pc:sldMkLst>
        <pc:spChg chg="mod">
          <ac:chgData name="" userId="c4407d5036ddcddd" providerId="LiveId" clId="{FFF6F56A-E307-4935-B82E-DD451C8B7C65}" dt="2021-07-22T04:56:15.282" v="5082" actId="2711"/>
          <ac:spMkLst>
            <pc:docMk/>
            <pc:sldMk cId="949674204" sldId="285"/>
            <ac:spMk id="2" creationId="{5491DF57-F721-4CE1-B545-7669EDAC5474}"/>
          </ac:spMkLst>
        </pc:spChg>
      </pc:sldChg>
      <pc:sldChg chg="addSp modSp modAnim">
        <pc:chgData name="" userId="c4407d5036ddcddd" providerId="LiveId" clId="{FFF6F56A-E307-4935-B82E-DD451C8B7C65}" dt="2021-07-22T04:58:58.472" v="5111" actId="404"/>
        <pc:sldMkLst>
          <pc:docMk/>
          <pc:sldMk cId="4140377976" sldId="286"/>
        </pc:sldMkLst>
        <pc:spChg chg="mod">
          <ac:chgData name="" userId="c4407d5036ddcddd" providerId="LiveId" clId="{FFF6F56A-E307-4935-B82E-DD451C8B7C65}" dt="2021-07-22T04:19:02.690" v="4968"/>
          <ac:spMkLst>
            <pc:docMk/>
            <pc:sldMk cId="4140377976" sldId="286"/>
            <ac:spMk id="2" creationId="{38A977C8-3952-4E59-ABA7-D6E449B3355D}"/>
          </ac:spMkLst>
        </pc:spChg>
        <pc:spChg chg="add mod">
          <ac:chgData name="" userId="c4407d5036ddcddd" providerId="LiveId" clId="{FFF6F56A-E307-4935-B82E-DD451C8B7C65}" dt="2021-07-22T04:57:52.263" v="5106" actId="113"/>
          <ac:spMkLst>
            <pc:docMk/>
            <pc:sldMk cId="4140377976" sldId="286"/>
            <ac:spMk id="3" creationId="{00C15778-A6BB-4CB1-8603-7073DBBCD47E}"/>
          </ac:spMkLst>
        </pc:spChg>
        <pc:spChg chg="add mod">
          <ac:chgData name="" userId="c4407d5036ddcddd" providerId="LiveId" clId="{FFF6F56A-E307-4935-B82E-DD451C8B7C65}" dt="2021-07-22T04:19:27.246" v="4971" actId="2711"/>
          <ac:spMkLst>
            <pc:docMk/>
            <pc:sldMk cId="4140377976" sldId="286"/>
            <ac:spMk id="4" creationId="{9C6FC5DB-9EB9-4B6E-B9F7-6BEB6B2D5D34}"/>
          </ac:spMkLst>
        </pc:spChg>
        <pc:spChg chg="add mod">
          <ac:chgData name="" userId="c4407d5036ddcddd" providerId="LiveId" clId="{FFF6F56A-E307-4935-B82E-DD451C8B7C65}" dt="2021-07-22T04:57:14.311" v="5095" actId="1076"/>
          <ac:spMkLst>
            <pc:docMk/>
            <pc:sldMk cId="4140377976" sldId="286"/>
            <ac:spMk id="7" creationId="{CC539B63-04BF-45D5-80C2-F46075CB7B3E}"/>
          </ac:spMkLst>
        </pc:spChg>
        <pc:spChg chg="add mod">
          <ac:chgData name="" userId="c4407d5036ddcddd" providerId="LiveId" clId="{FFF6F56A-E307-4935-B82E-DD451C8B7C65}" dt="2021-07-22T04:58:58.472" v="5111" actId="404"/>
          <ac:spMkLst>
            <pc:docMk/>
            <pc:sldMk cId="4140377976" sldId="286"/>
            <ac:spMk id="8" creationId="{D1BEE261-2C10-43CC-9137-4032701258B2}"/>
          </ac:spMkLst>
        </pc:spChg>
      </pc:sldChg>
      <pc:sldChg chg="addSp delSp modSp modAnim modNotesTx">
        <pc:chgData name="" userId="c4407d5036ddcddd" providerId="LiveId" clId="{FFF6F56A-E307-4935-B82E-DD451C8B7C65}" dt="2021-07-22T04:20:20.605" v="4981" actId="20577"/>
        <pc:sldMkLst>
          <pc:docMk/>
          <pc:sldMk cId="5056879" sldId="287"/>
        </pc:sldMkLst>
        <pc:spChg chg="mod">
          <ac:chgData name="" userId="c4407d5036ddcddd" providerId="LiveId" clId="{FFF6F56A-E307-4935-B82E-DD451C8B7C65}" dt="2021-07-22T04:18:59.360" v="4966"/>
          <ac:spMkLst>
            <pc:docMk/>
            <pc:sldMk cId="5056879" sldId="287"/>
            <ac:spMk id="2" creationId="{38A977C8-3952-4E59-ABA7-D6E449B3355D}"/>
          </ac:spMkLst>
        </pc:spChg>
        <pc:spChg chg="add mod">
          <ac:chgData name="" userId="c4407d5036ddcddd" providerId="LiveId" clId="{FFF6F56A-E307-4935-B82E-DD451C8B7C65}" dt="2021-07-22T04:20:05.089" v="4979" actId="2711"/>
          <ac:spMkLst>
            <pc:docMk/>
            <pc:sldMk cId="5056879" sldId="287"/>
            <ac:spMk id="5" creationId="{108EE8FA-750B-42FF-97CF-FAAF9B0887B3}"/>
          </ac:spMkLst>
        </pc:spChg>
        <pc:spChg chg="add mod">
          <ac:chgData name="" userId="c4407d5036ddcddd" providerId="LiveId" clId="{FFF6F56A-E307-4935-B82E-DD451C8B7C65}" dt="2021-07-22T04:20:05.089" v="4979" actId="2711"/>
          <ac:spMkLst>
            <pc:docMk/>
            <pc:sldMk cId="5056879" sldId="287"/>
            <ac:spMk id="8" creationId="{22B99695-35E6-4D1A-98AA-C7D36459ECAC}"/>
          </ac:spMkLst>
        </pc:spChg>
        <pc:spChg chg="add mod">
          <ac:chgData name="" userId="c4407d5036ddcddd" providerId="LiveId" clId="{FFF6F56A-E307-4935-B82E-DD451C8B7C65}" dt="2021-07-22T02:39:50.103" v="3863" actId="164"/>
          <ac:spMkLst>
            <pc:docMk/>
            <pc:sldMk cId="5056879" sldId="287"/>
            <ac:spMk id="9" creationId="{5CF82246-11B6-4BFE-B842-72B1AECB5683}"/>
          </ac:spMkLst>
        </pc:spChg>
        <pc:spChg chg="add mod">
          <ac:chgData name="" userId="c4407d5036ddcddd" providerId="LiveId" clId="{FFF6F56A-E307-4935-B82E-DD451C8B7C65}" dt="2021-07-22T02:39:50.103" v="3863" actId="164"/>
          <ac:spMkLst>
            <pc:docMk/>
            <pc:sldMk cId="5056879" sldId="287"/>
            <ac:spMk id="10" creationId="{47975A96-FE27-4CA6-8263-FD7FF1162373}"/>
          </ac:spMkLst>
        </pc:spChg>
        <pc:spChg chg="add mod">
          <ac:chgData name="" userId="c4407d5036ddcddd" providerId="LiveId" clId="{FFF6F56A-E307-4935-B82E-DD451C8B7C65}" dt="2021-07-22T02:39:50.103" v="3863" actId="164"/>
          <ac:spMkLst>
            <pc:docMk/>
            <pc:sldMk cId="5056879" sldId="287"/>
            <ac:spMk id="11" creationId="{B9EB58AC-63FE-422E-AC6E-A4FC7AA65289}"/>
          </ac:spMkLst>
        </pc:spChg>
        <pc:spChg chg="add mod">
          <ac:chgData name="" userId="c4407d5036ddcddd" providerId="LiveId" clId="{FFF6F56A-E307-4935-B82E-DD451C8B7C65}" dt="2021-07-22T02:39:50.103" v="3863" actId="164"/>
          <ac:spMkLst>
            <pc:docMk/>
            <pc:sldMk cId="5056879" sldId="287"/>
            <ac:spMk id="12" creationId="{E14429DE-5AEB-4241-8199-D6CD964E3FAC}"/>
          </ac:spMkLst>
        </pc:spChg>
        <pc:spChg chg="add del mod">
          <ac:chgData name="" userId="c4407d5036ddcddd" providerId="LiveId" clId="{FFF6F56A-E307-4935-B82E-DD451C8B7C65}" dt="2021-07-22T02:33:19.228" v="3693" actId="478"/>
          <ac:spMkLst>
            <pc:docMk/>
            <pc:sldMk cId="5056879" sldId="287"/>
            <ac:spMk id="13" creationId="{F0C98EC3-1E2B-4F2F-883F-88BCFDA74018}"/>
          </ac:spMkLst>
        </pc:spChg>
        <pc:spChg chg="add mod">
          <ac:chgData name="" userId="c4407d5036ddcddd" providerId="LiveId" clId="{FFF6F56A-E307-4935-B82E-DD451C8B7C65}" dt="2021-07-22T02:39:06.904" v="3846" actId="164"/>
          <ac:spMkLst>
            <pc:docMk/>
            <pc:sldMk cId="5056879" sldId="287"/>
            <ac:spMk id="14" creationId="{7A31A734-4535-42F2-AFDA-912E78BB06EA}"/>
          </ac:spMkLst>
        </pc:spChg>
        <pc:spChg chg="add del mod">
          <ac:chgData name="" userId="c4407d5036ddcddd" providerId="LiveId" clId="{FFF6F56A-E307-4935-B82E-DD451C8B7C65}" dt="2021-07-22T02:33:34.221" v="3696" actId="478"/>
          <ac:spMkLst>
            <pc:docMk/>
            <pc:sldMk cId="5056879" sldId="287"/>
            <ac:spMk id="15" creationId="{61AB805D-5A93-46B8-BE8B-23A564CB4045}"/>
          </ac:spMkLst>
        </pc:spChg>
        <pc:spChg chg="add mod">
          <ac:chgData name="" userId="c4407d5036ddcddd" providerId="LiveId" clId="{FFF6F56A-E307-4935-B82E-DD451C8B7C65}" dt="2021-07-22T02:39:06.904" v="3846" actId="164"/>
          <ac:spMkLst>
            <pc:docMk/>
            <pc:sldMk cId="5056879" sldId="287"/>
            <ac:spMk id="16" creationId="{FD2F7920-BF02-4F66-91A7-9864E18A527E}"/>
          </ac:spMkLst>
        </pc:spChg>
        <pc:spChg chg="add del mod">
          <ac:chgData name="" userId="c4407d5036ddcddd" providerId="LiveId" clId="{FFF6F56A-E307-4935-B82E-DD451C8B7C65}" dt="2021-07-22T02:33:35.963" v="3697" actId="478"/>
          <ac:spMkLst>
            <pc:docMk/>
            <pc:sldMk cId="5056879" sldId="287"/>
            <ac:spMk id="17" creationId="{6D7049DC-0A1B-402A-B62B-59F6C277E5F3}"/>
          </ac:spMkLst>
        </pc:spChg>
        <pc:spChg chg="add mod">
          <ac:chgData name="" userId="c4407d5036ddcddd" providerId="LiveId" clId="{FFF6F56A-E307-4935-B82E-DD451C8B7C65}" dt="2021-07-22T02:39:06.904" v="3846" actId="164"/>
          <ac:spMkLst>
            <pc:docMk/>
            <pc:sldMk cId="5056879" sldId="287"/>
            <ac:spMk id="18" creationId="{0DC13B30-3991-40F4-9A76-16FAB7533E4A}"/>
          </ac:spMkLst>
        </pc:spChg>
        <pc:spChg chg="add mod">
          <ac:chgData name="" userId="c4407d5036ddcddd" providerId="LiveId" clId="{FFF6F56A-E307-4935-B82E-DD451C8B7C65}" dt="2021-07-22T04:20:05.089" v="4979" actId="2711"/>
          <ac:spMkLst>
            <pc:docMk/>
            <pc:sldMk cId="5056879" sldId="287"/>
            <ac:spMk id="30" creationId="{02E2B0D3-395C-497A-880B-B47FA59310E1}"/>
          </ac:spMkLst>
        </pc:spChg>
        <pc:spChg chg="add mod">
          <ac:chgData name="" userId="c4407d5036ddcddd" providerId="LiveId" clId="{FFF6F56A-E307-4935-B82E-DD451C8B7C65}" dt="2021-07-22T04:20:05.089" v="4979" actId="2711"/>
          <ac:spMkLst>
            <pc:docMk/>
            <pc:sldMk cId="5056879" sldId="287"/>
            <ac:spMk id="31" creationId="{2EFCCEA8-D7AA-4272-91C0-4802FB4767EC}"/>
          </ac:spMkLst>
        </pc:spChg>
        <pc:spChg chg="add mod">
          <ac:chgData name="" userId="c4407d5036ddcddd" providerId="LiveId" clId="{FFF6F56A-E307-4935-B82E-DD451C8B7C65}" dt="2021-07-22T04:20:05.089" v="4979" actId="2711"/>
          <ac:spMkLst>
            <pc:docMk/>
            <pc:sldMk cId="5056879" sldId="287"/>
            <ac:spMk id="68" creationId="{846B96D8-060E-45B0-AE43-4772CA6326B6}"/>
          </ac:spMkLst>
        </pc:spChg>
        <pc:spChg chg="add mod">
          <ac:chgData name="" userId="c4407d5036ddcddd" providerId="LiveId" clId="{FFF6F56A-E307-4935-B82E-DD451C8B7C65}" dt="2021-07-22T04:20:20.605" v="4981" actId="20577"/>
          <ac:spMkLst>
            <pc:docMk/>
            <pc:sldMk cId="5056879" sldId="287"/>
            <ac:spMk id="69" creationId="{C7FEECD7-8CD5-4FD6-9032-70B200889A54}"/>
          </ac:spMkLst>
        </pc:spChg>
        <pc:spChg chg="add mod">
          <ac:chgData name="" userId="c4407d5036ddcddd" providerId="LiveId" clId="{FFF6F56A-E307-4935-B82E-DD451C8B7C65}" dt="2021-07-22T02:43:13.298" v="3948" actId="1076"/>
          <ac:spMkLst>
            <pc:docMk/>
            <pc:sldMk cId="5056879" sldId="287"/>
            <ac:spMk id="71" creationId="{B908A8AA-3315-44C6-909D-E2D6FE4F5938}"/>
          </ac:spMkLst>
        </pc:spChg>
        <pc:spChg chg="add mod">
          <ac:chgData name="" userId="c4407d5036ddcddd" providerId="LiveId" clId="{FFF6F56A-E307-4935-B82E-DD451C8B7C65}" dt="2021-07-22T04:20:05.089" v="4979" actId="2711"/>
          <ac:spMkLst>
            <pc:docMk/>
            <pc:sldMk cId="5056879" sldId="287"/>
            <ac:spMk id="2049" creationId="{0DA31B08-1943-4CCD-8958-70E25EB91080}"/>
          </ac:spMkLst>
        </pc:spChg>
        <pc:spChg chg="add mod">
          <ac:chgData name="" userId="c4407d5036ddcddd" providerId="LiveId" clId="{FFF6F56A-E307-4935-B82E-DD451C8B7C65}" dt="2021-07-22T04:20:05.089" v="4979" actId="2711"/>
          <ac:spMkLst>
            <pc:docMk/>
            <pc:sldMk cId="5056879" sldId="287"/>
            <ac:spMk id="2051" creationId="{5BAAD340-A52A-46B2-9C19-EDB226BF7475}"/>
          </ac:spMkLst>
        </pc:spChg>
        <pc:spChg chg="add del">
          <ac:chgData name="" userId="c4407d5036ddcddd" providerId="LiveId" clId="{FFF6F56A-E307-4935-B82E-DD451C8B7C65}" dt="2021-07-22T02:43:00.268" v="3946"/>
          <ac:spMkLst>
            <pc:docMk/>
            <pc:sldMk cId="5056879" sldId="287"/>
            <ac:spMk id="2052" creationId="{0BFF044B-0DCC-4A94-83AE-8C7674D28CB7}"/>
          </ac:spMkLst>
        </pc:spChg>
        <pc:grpChg chg="add mod">
          <ac:chgData name="" userId="c4407d5036ddcddd" providerId="LiveId" clId="{FFF6F56A-E307-4935-B82E-DD451C8B7C65}" dt="2021-07-22T04:20:05.089" v="4979" actId="2711"/>
          <ac:grpSpMkLst>
            <pc:docMk/>
            <pc:sldMk cId="5056879" sldId="287"/>
            <ac:grpSpMk id="43" creationId="{FECA1A53-6147-4773-95CE-D2E325CC31DE}"/>
          </ac:grpSpMkLst>
        </pc:grpChg>
        <pc:grpChg chg="add mod">
          <ac:chgData name="" userId="c4407d5036ddcddd" providerId="LiveId" clId="{FFF6F56A-E307-4935-B82E-DD451C8B7C65}" dt="2021-07-22T04:20:05.089" v="4979" actId="2711"/>
          <ac:grpSpMkLst>
            <pc:docMk/>
            <pc:sldMk cId="5056879" sldId="287"/>
            <ac:grpSpMk id="51" creationId="{C9B44235-3669-4B0A-BA0D-90F4A6423F34}"/>
          </ac:grpSpMkLst>
        </pc:grpChg>
        <pc:picChg chg="add mod">
          <ac:chgData name="" userId="c4407d5036ddcddd" providerId="LiveId" clId="{FFF6F56A-E307-4935-B82E-DD451C8B7C65}" dt="2021-07-22T04:20:05.089" v="4979" actId="2711"/>
          <ac:picMkLst>
            <pc:docMk/>
            <pc:sldMk cId="5056879" sldId="287"/>
            <ac:picMk id="2050" creationId="{9ADD037D-2204-4B74-B7FB-CB2CD18EA2DC}"/>
          </ac:picMkLst>
        </pc:picChg>
        <pc:cxnChg chg="add del mod">
          <ac:chgData name="" userId="c4407d5036ddcddd" providerId="LiveId" clId="{FFF6F56A-E307-4935-B82E-DD451C8B7C65}" dt="2021-07-22T02:29:04.364" v="3612" actId="11529"/>
          <ac:cxnSpMkLst>
            <pc:docMk/>
            <pc:sldMk cId="5056879" sldId="287"/>
            <ac:cxnSpMk id="4" creationId="{EE744CD5-CC38-4694-A66F-1FF23A606286}"/>
          </ac:cxnSpMkLst>
        </pc:cxnChg>
        <pc:cxnChg chg="add mod">
          <ac:chgData name="" userId="c4407d5036ddcddd" providerId="LiveId" clId="{FFF6F56A-E307-4935-B82E-DD451C8B7C65}" dt="2021-07-22T04:20:05.089" v="4979" actId="2711"/>
          <ac:cxnSpMkLst>
            <pc:docMk/>
            <pc:sldMk cId="5056879" sldId="287"/>
            <ac:cxnSpMk id="19" creationId="{96B0B55B-3ADA-4F2A-AB56-7693260E2212}"/>
          </ac:cxnSpMkLst>
        </pc:cxnChg>
        <pc:cxnChg chg="add mod">
          <ac:chgData name="" userId="c4407d5036ddcddd" providerId="LiveId" clId="{FFF6F56A-E307-4935-B82E-DD451C8B7C65}" dt="2021-07-22T04:20:05.089" v="4979" actId="2711"/>
          <ac:cxnSpMkLst>
            <pc:docMk/>
            <pc:sldMk cId="5056879" sldId="287"/>
            <ac:cxnSpMk id="21" creationId="{F40442CB-F109-49B3-A9BA-87449EC3C477}"/>
          </ac:cxnSpMkLst>
        </pc:cxnChg>
        <pc:cxnChg chg="add del mod">
          <ac:chgData name="" userId="c4407d5036ddcddd" providerId="LiveId" clId="{FFF6F56A-E307-4935-B82E-DD451C8B7C65}" dt="2021-07-22T02:38:11.995" v="3831" actId="478"/>
          <ac:cxnSpMkLst>
            <pc:docMk/>
            <pc:sldMk cId="5056879" sldId="287"/>
            <ac:cxnSpMk id="23" creationId="{48066470-697F-43F3-B9E1-DA64A83D1D43}"/>
          </ac:cxnSpMkLst>
        </pc:cxnChg>
        <pc:cxnChg chg="add del mod">
          <ac:chgData name="" userId="c4407d5036ddcddd" providerId="LiveId" clId="{FFF6F56A-E307-4935-B82E-DD451C8B7C65}" dt="2021-07-22T02:39:21.419" v="3852" actId="478"/>
          <ac:cxnSpMkLst>
            <pc:docMk/>
            <pc:sldMk cId="5056879" sldId="287"/>
            <ac:cxnSpMk id="25" creationId="{D92195B6-04D5-4E38-A9FF-6E884570F87F}"/>
          </ac:cxnSpMkLst>
        </pc:cxnChg>
        <pc:cxnChg chg="add del mod">
          <ac:chgData name="" userId="c4407d5036ddcddd" providerId="LiveId" clId="{FFF6F56A-E307-4935-B82E-DD451C8B7C65}" dt="2021-07-22T02:39:20.732" v="3851" actId="478"/>
          <ac:cxnSpMkLst>
            <pc:docMk/>
            <pc:sldMk cId="5056879" sldId="287"/>
            <ac:cxnSpMk id="27" creationId="{FBD8EBB5-625E-47AB-9E98-870F68DD6B3B}"/>
          </ac:cxnSpMkLst>
        </pc:cxnChg>
        <pc:cxnChg chg="add del mod">
          <ac:chgData name="" userId="c4407d5036ddcddd" providerId="LiveId" clId="{FFF6F56A-E307-4935-B82E-DD451C8B7C65}" dt="2021-07-22T02:39:26.699" v="3854" actId="478"/>
          <ac:cxnSpMkLst>
            <pc:docMk/>
            <pc:sldMk cId="5056879" sldId="287"/>
            <ac:cxnSpMk id="41" creationId="{668A61E1-7A64-4008-9C3F-04734EDE6DB9}"/>
          </ac:cxnSpMkLst>
        </pc:cxnChg>
        <pc:cxnChg chg="add mod">
          <ac:chgData name="" userId="c4407d5036ddcddd" providerId="LiveId" clId="{FFF6F56A-E307-4935-B82E-DD451C8B7C65}" dt="2021-07-22T04:20:05.089" v="4979" actId="2711"/>
          <ac:cxnSpMkLst>
            <pc:docMk/>
            <pc:sldMk cId="5056879" sldId="287"/>
            <ac:cxnSpMk id="55" creationId="{95FAF468-C5A6-43C5-83A2-1CCAF9219F3E}"/>
          </ac:cxnSpMkLst>
        </pc:cxnChg>
        <pc:cxnChg chg="add mod">
          <ac:chgData name="" userId="c4407d5036ddcddd" providerId="LiveId" clId="{FFF6F56A-E307-4935-B82E-DD451C8B7C65}" dt="2021-07-22T04:20:05.089" v="4979" actId="2711"/>
          <ac:cxnSpMkLst>
            <pc:docMk/>
            <pc:sldMk cId="5056879" sldId="287"/>
            <ac:cxnSpMk id="57" creationId="{455E9E96-70CA-4F12-8B10-6301245998E9}"/>
          </ac:cxnSpMkLst>
        </pc:cxnChg>
        <pc:cxnChg chg="add mod">
          <ac:chgData name="" userId="c4407d5036ddcddd" providerId="LiveId" clId="{FFF6F56A-E307-4935-B82E-DD451C8B7C65}" dt="2021-07-22T04:20:05.089" v="4979" actId="2711"/>
          <ac:cxnSpMkLst>
            <pc:docMk/>
            <pc:sldMk cId="5056879" sldId="287"/>
            <ac:cxnSpMk id="60" creationId="{7B4CEC4E-00CE-4717-BA07-DA135E4E612E}"/>
          </ac:cxnSpMkLst>
        </pc:cxnChg>
        <pc:cxnChg chg="add mod">
          <ac:chgData name="" userId="c4407d5036ddcddd" providerId="LiveId" clId="{FFF6F56A-E307-4935-B82E-DD451C8B7C65}" dt="2021-07-22T04:20:05.089" v="4979" actId="2711"/>
          <ac:cxnSpMkLst>
            <pc:docMk/>
            <pc:sldMk cId="5056879" sldId="287"/>
            <ac:cxnSpMk id="61" creationId="{868549C1-89BD-4DFD-BCAE-82A6F7543318}"/>
          </ac:cxnSpMkLst>
        </pc:cxnChg>
      </pc:sldChg>
    </pc:docChg>
  </pc:docChgLst>
  <pc:docChgLst>
    <pc:chgData name="张 创创" userId="c4407d5036ddcddd" providerId="Windows Live" clId="Web-{B612635C-BF29-4889-86AE-9440C4211FD9}"/>
    <pc:docChg chg="modSld">
      <pc:chgData name="张 创创" userId="c4407d5036ddcddd" providerId="Windows Live" clId="Web-{B612635C-BF29-4889-86AE-9440C4211FD9}" dt="2021-07-21T16:54:49.447" v="2" actId="20577"/>
      <pc:docMkLst>
        <pc:docMk/>
      </pc:docMkLst>
      <pc:sldChg chg="modSp">
        <pc:chgData name="张 创创" userId="c4407d5036ddcddd" providerId="Windows Live" clId="Web-{B612635C-BF29-4889-86AE-9440C4211FD9}" dt="2021-07-21T16:54:49.447" v="2" actId="20577"/>
        <pc:sldMkLst>
          <pc:docMk/>
          <pc:sldMk cId="2824744265" sldId="273"/>
        </pc:sldMkLst>
        <pc:spChg chg="mod">
          <ac:chgData name="张 创创" userId="c4407d5036ddcddd" providerId="Windows Live" clId="Web-{B612635C-BF29-4889-86AE-9440C4211FD9}" dt="2021-07-21T16:54:49.447" v="2" actId="20577"/>
          <ac:spMkLst>
            <pc:docMk/>
            <pc:sldMk cId="2824744265" sldId="273"/>
            <ac:spMk id="4" creationId="{6C414051-BEFE-4B08-99B6-31EC618E750F}"/>
          </ac:spMkLst>
        </pc:spChg>
      </pc:sldChg>
    </pc:docChg>
  </pc:docChgLst>
  <pc:docChgLst>
    <pc:chgData name="张 创创" userId="c4407d5036ddcddd" providerId="LiveId" clId="{39EAFD17-6A45-4973-A726-A36FD38C8D73}"/>
    <pc:docChg chg="undo redo custSel addSld modSld">
      <pc:chgData name="张 创创" userId="c4407d5036ddcddd" providerId="LiveId" clId="{39EAFD17-6A45-4973-A726-A36FD38C8D73}" dt="2021-07-21T17:08:35.938" v="376" actId="20577"/>
      <pc:docMkLst>
        <pc:docMk/>
      </pc:docMkLst>
      <pc:sldChg chg="addSp modSp mod">
        <pc:chgData name="张 创创" userId="c4407d5036ddcddd" providerId="LiveId" clId="{39EAFD17-6A45-4973-A726-A36FD38C8D73}" dt="2021-07-21T16:57:11.620" v="43" actId="1076"/>
        <pc:sldMkLst>
          <pc:docMk/>
          <pc:sldMk cId="418980079" sldId="269"/>
        </pc:sldMkLst>
        <pc:spChg chg="add mod">
          <ac:chgData name="张 创创" userId="c4407d5036ddcddd" providerId="LiveId" clId="{39EAFD17-6A45-4973-A726-A36FD38C8D73}" dt="2021-07-21T16:56:25.093" v="11" actId="12"/>
          <ac:spMkLst>
            <pc:docMk/>
            <pc:sldMk cId="418980079" sldId="269"/>
            <ac:spMk id="10" creationId="{8630CC34-4423-47EC-8F25-3F5A181219AD}"/>
          </ac:spMkLst>
        </pc:spChg>
        <pc:spChg chg="add mod">
          <ac:chgData name="张 创创" userId="c4407d5036ddcddd" providerId="LiveId" clId="{39EAFD17-6A45-4973-A726-A36FD38C8D73}" dt="2021-07-21T16:56:46.023" v="27" actId="20577"/>
          <ac:spMkLst>
            <pc:docMk/>
            <pc:sldMk cId="418980079" sldId="269"/>
            <ac:spMk id="12" creationId="{1B82C7EB-4DE4-40E6-B988-96B54F7BDE33}"/>
          </ac:spMkLst>
        </pc:spChg>
        <pc:spChg chg="mod">
          <ac:chgData name="张 创创" userId="c4407d5036ddcddd" providerId="LiveId" clId="{39EAFD17-6A45-4973-A726-A36FD38C8D73}" dt="2021-07-21T16:57:11.620" v="43" actId="1076"/>
          <ac:spMkLst>
            <pc:docMk/>
            <pc:sldMk cId="418980079" sldId="269"/>
            <ac:spMk id="19" creationId="{A93E437D-A0C2-4A06-95AC-1A4A5CF2522D}"/>
          </ac:spMkLst>
        </pc:spChg>
      </pc:sldChg>
      <pc:sldChg chg="modNotesTx">
        <pc:chgData name="张 创创" userId="c4407d5036ddcddd" providerId="LiveId" clId="{39EAFD17-6A45-4973-A726-A36FD38C8D73}" dt="2021-07-21T17:08:35.938" v="376" actId="20577"/>
        <pc:sldMkLst>
          <pc:docMk/>
          <pc:sldMk cId="916331249" sldId="277"/>
        </pc:sldMkLst>
      </pc:sldChg>
      <pc:sldChg chg="modSp mod modNotesTx">
        <pc:chgData name="张 创创" userId="c4407d5036ddcddd" providerId="LiveId" clId="{39EAFD17-6A45-4973-A726-A36FD38C8D73}" dt="2021-07-21T16:58:38.456" v="115" actId="20577"/>
        <pc:sldMkLst>
          <pc:docMk/>
          <pc:sldMk cId="2673898502" sldId="281"/>
        </pc:sldMkLst>
        <pc:spChg chg="mod">
          <ac:chgData name="张 创创" userId="c4407d5036ddcddd" providerId="LiveId" clId="{39EAFD17-6A45-4973-A726-A36FD38C8D73}" dt="2021-07-21T16:57:58.996" v="49" actId="20577"/>
          <ac:spMkLst>
            <pc:docMk/>
            <pc:sldMk cId="2673898502" sldId="281"/>
            <ac:spMk id="8" creationId="{6BF3A271-B254-478D-8303-0F06CCFEB1BD}"/>
          </ac:spMkLst>
        </pc:spChg>
      </pc:sldChg>
      <pc:sldChg chg="modSp mod">
        <pc:chgData name="张 创创" userId="c4407d5036ddcddd" providerId="LiveId" clId="{39EAFD17-6A45-4973-A726-A36FD38C8D73}" dt="2021-07-21T17:08:20.885" v="375" actId="14100"/>
        <pc:sldMkLst>
          <pc:docMk/>
          <pc:sldMk cId="3959184410" sldId="284"/>
        </pc:sldMkLst>
        <pc:spChg chg="mod">
          <ac:chgData name="张 创创" userId="c4407d5036ddcddd" providerId="LiveId" clId="{39EAFD17-6A45-4973-A726-A36FD38C8D73}" dt="2021-07-21T17:01:50.859" v="134" actId="1076"/>
          <ac:spMkLst>
            <pc:docMk/>
            <pc:sldMk cId="3959184410" sldId="284"/>
            <ac:spMk id="4" creationId="{B0DDC16E-5399-493F-ABF4-25A3CF779445}"/>
          </ac:spMkLst>
        </pc:spChg>
        <pc:spChg chg="mod">
          <ac:chgData name="张 创创" userId="c4407d5036ddcddd" providerId="LiveId" clId="{39EAFD17-6A45-4973-A726-A36FD38C8D73}" dt="2021-07-21T17:08:20.885" v="375" actId="14100"/>
          <ac:spMkLst>
            <pc:docMk/>
            <pc:sldMk cId="3959184410" sldId="284"/>
            <ac:spMk id="12" creationId="{41BE678F-ABE6-4F9D-94C7-83E6476F58C6}"/>
          </ac:spMkLst>
        </pc:spChg>
        <pc:spChg chg="mod">
          <ac:chgData name="张 创创" userId="c4407d5036ddcddd" providerId="LiveId" clId="{39EAFD17-6A45-4973-A726-A36FD38C8D73}" dt="2021-07-21T17:04:01.435" v="300" actId="20577"/>
          <ac:spMkLst>
            <pc:docMk/>
            <pc:sldMk cId="3959184410" sldId="284"/>
            <ac:spMk id="16" creationId="{4F985DF4-EA6E-4B2E-9E43-1631CEA78424}"/>
          </ac:spMkLst>
        </pc:spChg>
        <pc:spChg chg="mod">
          <ac:chgData name="张 创创" userId="c4407d5036ddcddd" providerId="LiveId" clId="{39EAFD17-6A45-4973-A726-A36FD38C8D73}" dt="2021-07-21T17:03:22.443" v="279"/>
          <ac:spMkLst>
            <pc:docMk/>
            <pc:sldMk cId="3959184410" sldId="284"/>
            <ac:spMk id="18" creationId="{A7A34F94-3A09-4502-8CE0-5FECA291746C}"/>
          </ac:spMkLst>
        </pc:spChg>
      </pc:sldChg>
      <pc:sldChg chg="addSp delSp modSp add mod modNotesTx">
        <pc:chgData name="张 创创" userId="c4407d5036ddcddd" providerId="LiveId" clId="{39EAFD17-6A45-4973-A726-A36FD38C8D73}" dt="2021-07-21T17:06:54.217" v="316" actId="478"/>
        <pc:sldMkLst>
          <pc:docMk/>
          <pc:sldMk cId="4140377976" sldId="286"/>
        </pc:sldMkLst>
        <pc:spChg chg="mod">
          <ac:chgData name="张 创创" userId="c4407d5036ddcddd" providerId="LiveId" clId="{39EAFD17-6A45-4973-A726-A36FD38C8D73}" dt="2021-07-21T17:05:00.144" v="308" actId="20577"/>
          <ac:spMkLst>
            <pc:docMk/>
            <pc:sldMk cId="4140377976" sldId="286"/>
            <ac:spMk id="2" creationId="{38A977C8-3952-4E59-ABA7-D6E449B3355D}"/>
          </ac:spMkLst>
        </pc:spChg>
        <pc:spChg chg="del">
          <ac:chgData name="张 创创" userId="c4407d5036ddcddd" providerId="LiveId" clId="{39EAFD17-6A45-4973-A726-A36FD38C8D73}" dt="2021-07-21T17:05:05.632" v="312" actId="478"/>
          <ac:spMkLst>
            <pc:docMk/>
            <pc:sldMk cId="4140377976" sldId="286"/>
            <ac:spMk id="4" creationId="{B0DDC16E-5399-493F-ABF4-25A3CF779445}"/>
          </ac:spMkLst>
        </pc:spChg>
        <pc:spChg chg="del">
          <ac:chgData name="张 创创" userId="c4407d5036ddcddd" providerId="LiveId" clId="{39EAFD17-6A45-4973-A726-A36FD38C8D73}" dt="2021-07-21T17:05:06.833" v="313" actId="478"/>
          <ac:spMkLst>
            <pc:docMk/>
            <pc:sldMk cId="4140377976" sldId="286"/>
            <ac:spMk id="12" creationId="{41BE678F-ABE6-4F9D-94C7-83E6476F58C6}"/>
          </ac:spMkLst>
        </pc:spChg>
        <pc:spChg chg="del">
          <ac:chgData name="张 创创" userId="c4407d5036ddcddd" providerId="LiveId" clId="{39EAFD17-6A45-4973-A726-A36FD38C8D73}" dt="2021-07-21T17:05:02.773" v="309" actId="478"/>
          <ac:spMkLst>
            <pc:docMk/>
            <pc:sldMk cId="4140377976" sldId="286"/>
            <ac:spMk id="16" creationId="{4F985DF4-EA6E-4B2E-9E43-1631CEA78424}"/>
          </ac:spMkLst>
        </pc:spChg>
        <pc:spChg chg="del">
          <ac:chgData name="张 创创" userId="c4407d5036ddcddd" providerId="LiveId" clId="{39EAFD17-6A45-4973-A726-A36FD38C8D73}" dt="2021-07-21T17:05:06.833" v="313" actId="478"/>
          <ac:spMkLst>
            <pc:docMk/>
            <pc:sldMk cId="4140377976" sldId="286"/>
            <ac:spMk id="17" creationId="{28890576-4AFB-4803-B979-D116A14D052B}"/>
          </ac:spMkLst>
        </pc:spChg>
        <pc:spChg chg="del">
          <ac:chgData name="张 创创" userId="c4407d5036ddcddd" providerId="LiveId" clId="{39EAFD17-6A45-4973-A726-A36FD38C8D73}" dt="2021-07-21T17:05:05.632" v="312" actId="478"/>
          <ac:spMkLst>
            <pc:docMk/>
            <pc:sldMk cId="4140377976" sldId="286"/>
            <ac:spMk id="18" creationId="{A7A34F94-3A09-4502-8CE0-5FECA291746C}"/>
          </ac:spMkLst>
        </pc:spChg>
        <pc:picChg chg="del">
          <ac:chgData name="张 创创" userId="c4407d5036ddcddd" providerId="LiveId" clId="{39EAFD17-6A45-4973-A726-A36FD38C8D73}" dt="2021-07-21T17:05:03.449" v="310" actId="478"/>
          <ac:picMkLst>
            <pc:docMk/>
            <pc:sldMk cId="4140377976" sldId="286"/>
            <ac:picMk id="3" creationId="{C4DE5106-FDA2-4AF7-AB28-64FCE82AE619}"/>
          </ac:picMkLst>
        </pc:picChg>
        <pc:picChg chg="del">
          <ac:chgData name="张 创创" userId="c4407d5036ddcddd" providerId="LiveId" clId="{39EAFD17-6A45-4973-A726-A36FD38C8D73}" dt="2021-07-21T17:05:03.833" v="311" actId="478"/>
          <ac:picMkLst>
            <pc:docMk/>
            <pc:sldMk cId="4140377976" sldId="286"/>
            <ac:picMk id="5" creationId="{BD900BBA-07A5-4FBB-A5BD-64D670DF0D8F}"/>
          </ac:picMkLst>
        </pc:picChg>
        <pc:picChg chg="add del">
          <ac:chgData name="张 创创" userId="c4407d5036ddcddd" providerId="LiveId" clId="{39EAFD17-6A45-4973-A726-A36FD38C8D73}" dt="2021-07-21T17:06:54.217" v="316" actId="478"/>
          <ac:picMkLst>
            <pc:docMk/>
            <pc:sldMk cId="4140377976" sldId="286"/>
            <ac:picMk id="8" creationId="{30CBF8D6-4A39-4A96-A093-8F975C6D58D9}"/>
          </ac:picMkLst>
        </pc:picChg>
      </pc:sldChg>
      <pc:sldChg chg="delSp modSp add mod">
        <pc:chgData name="张 创创" userId="c4407d5036ddcddd" providerId="LiveId" clId="{39EAFD17-6A45-4973-A726-A36FD38C8D73}" dt="2021-07-21T17:07:27.433" v="336"/>
        <pc:sldMkLst>
          <pc:docMk/>
          <pc:sldMk cId="5056879" sldId="287"/>
        </pc:sldMkLst>
        <pc:spChg chg="mod">
          <ac:chgData name="张 创创" userId="c4407d5036ddcddd" providerId="LiveId" clId="{39EAFD17-6A45-4973-A726-A36FD38C8D73}" dt="2021-07-21T17:07:18.166" v="331" actId="20577"/>
          <ac:spMkLst>
            <pc:docMk/>
            <pc:sldMk cId="5056879" sldId="287"/>
            <ac:spMk id="2" creationId="{38A977C8-3952-4E59-ABA7-D6E449B3355D}"/>
          </ac:spMkLst>
        </pc:spChg>
        <pc:spChg chg="del mod">
          <ac:chgData name="张 创创" userId="c4407d5036ddcddd" providerId="LiveId" clId="{39EAFD17-6A45-4973-A726-A36FD38C8D73}" dt="2021-07-21T17:07:27.433" v="336"/>
          <ac:spMkLst>
            <pc:docMk/>
            <pc:sldMk cId="5056879" sldId="287"/>
            <ac:spMk id="4" creationId="{B0DDC16E-5399-493F-ABF4-25A3CF779445}"/>
          </ac:spMkLst>
        </pc:spChg>
        <pc:spChg chg="del">
          <ac:chgData name="张 创创" userId="c4407d5036ddcddd" providerId="LiveId" clId="{39EAFD17-6A45-4973-A726-A36FD38C8D73}" dt="2021-07-21T17:07:22.596" v="333" actId="478"/>
          <ac:spMkLst>
            <pc:docMk/>
            <pc:sldMk cId="5056879" sldId="287"/>
            <ac:spMk id="12" creationId="{41BE678F-ABE6-4F9D-94C7-83E6476F58C6}"/>
          </ac:spMkLst>
        </pc:spChg>
        <pc:spChg chg="del">
          <ac:chgData name="张 创创" userId="c4407d5036ddcddd" providerId="LiveId" clId="{39EAFD17-6A45-4973-A726-A36FD38C8D73}" dt="2021-07-21T17:07:20.459" v="332" actId="478"/>
          <ac:spMkLst>
            <pc:docMk/>
            <pc:sldMk cId="5056879" sldId="287"/>
            <ac:spMk id="16" creationId="{4F985DF4-EA6E-4B2E-9E43-1631CEA78424}"/>
          </ac:spMkLst>
        </pc:spChg>
        <pc:spChg chg="del">
          <ac:chgData name="张 创创" userId="c4407d5036ddcddd" providerId="LiveId" clId="{39EAFD17-6A45-4973-A726-A36FD38C8D73}" dt="2021-07-21T17:07:22.596" v="333" actId="478"/>
          <ac:spMkLst>
            <pc:docMk/>
            <pc:sldMk cId="5056879" sldId="287"/>
            <ac:spMk id="17" creationId="{28890576-4AFB-4803-B979-D116A14D052B}"/>
          </ac:spMkLst>
        </pc:spChg>
        <pc:spChg chg="del">
          <ac:chgData name="张 创创" userId="c4407d5036ddcddd" providerId="LiveId" clId="{39EAFD17-6A45-4973-A726-A36FD38C8D73}" dt="2021-07-21T17:07:22.596" v="333" actId="478"/>
          <ac:spMkLst>
            <pc:docMk/>
            <pc:sldMk cId="5056879" sldId="287"/>
            <ac:spMk id="18" creationId="{A7A34F94-3A09-4502-8CE0-5FECA291746C}"/>
          </ac:spMkLst>
        </pc:spChg>
        <pc:picChg chg="del">
          <ac:chgData name="张 创创" userId="c4407d5036ddcddd" providerId="LiveId" clId="{39EAFD17-6A45-4973-A726-A36FD38C8D73}" dt="2021-07-21T17:07:22.596" v="333" actId="478"/>
          <ac:picMkLst>
            <pc:docMk/>
            <pc:sldMk cId="5056879" sldId="287"/>
            <ac:picMk id="3" creationId="{C4DE5106-FDA2-4AF7-AB28-64FCE82AE619}"/>
          </ac:picMkLst>
        </pc:picChg>
        <pc:picChg chg="del">
          <ac:chgData name="张 创创" userId="c4407d5036ddcddd" providerId="LiveId" clId="{39EAFD17-6A45-4973-A726-A36FD38C8D73}" dt="2021-07-21T17:07:22.596" v="333" actId="478"/>
          <ac:picMkLst>
            <pc:docMk/>
            <pc:sldMk cId="5056879" sldId="287"/>
            <ac:picMk id="5" creationId="{BD900BBA-07A5-4FBB-A5BD-64D670DF0D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D9F2F-239B-4312-A559-2642DC677FB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B2AC0-225F-4E85-B31E-4CCB13214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2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15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Cm3_fft+</a:t>
            </a:r>
            <a:r>
              <a:rPr lang="zh-CN" altLang="en-US" dirty="0"/>
              <a:t>模块，为什么叫</a:t>
            </a:r>
            <a:r>
              <a:rPr lang="en-US" altLang="zh-CN" dirty="0" err="1"/>
              <a:t>fft</a:t>
            </a:r>
            <a:r>
              <a:rPr lang="en-US" altLang="zh-CN" dirty="0"/>
              <a:t>+</a:t>
            </a:r>
            <a:r>
              <a:rPr lang="zh-CN" altLang="en-US" dirty="0"/>
              <a:t>呢，因为它不仅仅能完成</a:t>
            </a:r>
            <a:r>
              <a:rPr lang="en-US" altLang="zh-CN" dirty="0" err="1"/>
              <a:t>fft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zh-CN" altLang="en-US" dirty="0"/>
              <a:t>他还可以完成</a:t>
            </a:r>
            <a:r>
              <a:rPr lang="en-US" altLang="zh-CN" dirty="0"/>
              <a:t>1.2.3.4….,</a:t>
            </a:r>
          </a:p>
          <a:p>
            <a:r>
              <a:rPr lang="zh-CN" altLang="en-US" dirty="0"/>
              <a:t>只要配置好工作模式，把要数据送给该模块，该模块会自动进行运算，运行完后发送中断。</a:t>
            </a:r>
            <a:endParaRPr lang="en-US" altLang="zh-CN" dirty="0"/>
          </a:p>
          <a:p>
            <a:r>
              <a:rPr lang="zh-CN" altLang="en-US" dirty="0"/>
              <a:t>具体的寄存器模型可以参考我们的设计报告。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Cm3_mac</a:t>
            </a:r>
            <a:r>
              <a:rPr lang="zh-CN" altLang="en-US" dirty="0"/>
              <a:t>模块是用来加速浮点向量点积的模块，该模块比较简单，基本就是两个向量输入一个结果输出。</a:t>
            </a:r>
            <a:endParaRPr lang="en-US" altLang="zh-CN" dirty="0"/>
          </a:p>
          <a:p>
            <a:r>
              <a:rPr lang="zh-CN" altLang="en-US" dirty="0"/>
              <a:t>具体操作可以参考设计报告。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5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在比较低端的</a:t>
            </a:r>
            <a:r>
              <a:rPr lang="en-US" altLang="zh-CN" dirty="0"/>
              <a:t>FPGA</a:t>
            </a:r>
            <a:r>
              <a:rPr lang="zh-CN" altLang="en-US" dirty="0"/>
              <a:t>完全可以运行我们的系统。</a:t>
            </a:r>
            <a:endParaRPr lang="en-US" altLang="zh-CN" dirty="0"/>
          </a:p>
          <a:p>
            <a:r>
              <a:rPr lang="zh-CN" altLang="en-US" dirty="0"/>
              <a:t>这也证明了我们系统的成本要求很低。</a:t>
            </a:r>
            <a:endParaRPr lang="en-US" altLang="zh-CN" dirty="0"/>
          </a:p>
          <a:p>
            <a:r>
              <a:rPr lang="zh-CN" altLang="en-US" dirty="0"/>
              <a:t>下表可以看到我们</a:t>
            </a:r>
            <a:r>
              <a:rPr lang="en-US" altLang="zh-CN" dirty="0"/>
              <a:t>FPGA</a:t>
            </a:r>
            <a:r>
              <a:rPr lang="zh-CN" altLang="en-US" dirty="0"/>
              <a:t>资源的利用率。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为了保证核的运行时钟频率，我们还在</a:t>
            </a:r>
            <a:r>
              <a:rPr lang="en-US" altLang="zh-CN" dirty="0" err="1"/>
              <a:t>fpga</a:t>
            </a:r>
            <a:r>
              <a:rPr lang="zh-CN" altLang="en-US" dirty="0"/>
              <a:t>上人为地做了一点</a:t>
            </a:r>
            <a:r>
              <a:rPr lang="en-US" altLang="zh-CN" dirty="0" err="1"/>
              <a:t>floorpaln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虽然效果提升不大，但还是有提升的。</a:t>
            </a:r>
            <a:endParaRPr lang="en-US" altLang="zh-CN" dirty="0"/>
          </a:p>
          <a:p>
            <a:r>
              <a:rPr lang="en-US" altLang="zh-CN" dirty="0"/>
              <a:t>M3</a:t>
            </a:r>
            <a:r>
              <a:rPr lang="zh-CN" altLang="en-US" dirty="0"/>
              <a:t>的内核被放在这个位置。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9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我们软件开发语言为</a:t>
            </a:r>
            <a:r>
              <a:rPr lang="en-US" altLang="zh-CN" dirty="0"/>
              <a:t>C</a:t>
            </a:r>
            <a:r>
              <a:rPr lang="zh-CN" altLang="en-US" dirty="0"/>
              <a:t>语言和一点点汇编语言。</a:t>
            </a:r>
            <a:endParaRPr lang="en-US" altLang="zh-CN" dirty="0"/>
          </a:p>
          <a:p>
            <a:r>
              <a:rPr lang="zh-CN" altLang="en-US" dirty="0"/>
              <a:t>软件开发平台为强大的</a:t>
            </a:r>
            <a:r>
              <a:rPr lang="en-US" altLang="zh-CN" dirty="0" err="1"/>
              <a:t>keil</a:t>
            </a:r>
            <a:r>
              <a:rPr lang="en-US" altLang="zh-CN" dirty="0"/>
              <a:t> </a:t>
            </a:r>
            <a:r>
              <a:rPr lang="en-US" altLang="zh-CN" dirty="0" err="1"/>
              <a:t>uVsion</a:t>
            </a:r>
            <a:r>
              <a:rPr lang="zh-CN" altLang="en-US" dirty="0"/>
              <a:t>，该平台十分优秀，尤其是方便的</a:t>
            </a:r>
            <a:r>
              <a:rPr lang="en-US" altLang="zh-CN" dirty="0"/>
              <a:t>debug</a:t>
            </a:r>
            <a:r>
              <a:rPr lang="zh-CN" altLang="en-US" dirty="0"/>
              <a:t>环境，帮我们发现了很多软件甚至硬件上的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我们软件的代码大约只有</a:t>
            </a:r>
            <a:r>
              <a:rPr lang="en-US" altLang="zh-CN" dirty="0"/>
              <a:t>3700</a:t>
            </a:r>
            <a:r>
              <a:rPr lang="zh-CN" altLang="en-US" dirty="0"/>
              <a:t>行，因为有专有的硬件做了很多运算</a:t>
            </a:r>
            <a:r>
              <a:rPr lang="en-US" altLang="zh-CN" dirty="0"/>
              <a:t>, </a:t>
            </a:r>
            <a:r>
              <a:rPr lang="zh-CN" altLang="en-US" dirty="0"/>
              <a:t>所以软件代码看起来十分简洁。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17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简单看一下数据流的流动</a:t>
            </a:r>
            <a:r>
              <a:rPr lang="en-US" altLang="zh-CN" dirty="0"/>
              <a:t>: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首先</a:t>
            </a:r>
            <a:r>
              <a:rPr lang="en-US" altLang="zh-CN" dirty="0"/>
              <a:t>ADC</a:t>
            </a:r>
            <a:r>
              <a:rPr lang="zh-CN" altLang="en-US" dirty="0"/>
              <a:t>采集到精度为</a:t>
            </a:r>
            <a:r>
              <a:rPr lang="en-US" altLang="zh-CN" dirty="0"/>
              <a:t>12bit</a:t>
            </a:r>
            <a:r>
              <a:rPr lang="zh-CN" altLang="en-US" dirty="0"/>
              <a:t>的语音信号。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CPU</a:t>
            </a:r>
            <a:r>
              <a:rPr lang="zh-CN" altLang="en-US" dirty="0"/>
              <a:t>会对语音信号做一个运算量很小的处理，然后放入</a:t>
            </a:r>
            <a:r>
              <a:rPr lang="en-US" altLang="zh-CN" dirty="0"/>
              <a:t>MEM buffer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累计足够长度的数据后，这批数据会进行</a:t>
            </a:r>
            <a:r>
              <a:rPr lang="en-US" altLang="zh-CN" dirty="0"/>
              <a:t>MFCC</a:t>
            </a:r>
            <a:r>
              <a:rPr lang="zh-CN" altLang="en-US" dirty="0"/>
              <a:t>的特征提取，利用到</a:t>
            </a:r>
            <a:r>
              <a:rPr lang="en-US" altLang="zh-CN" dirty="0"/>
              <a:t>FFT+ ,MAC </a:t>
            </a:r>
            <a:r>
              <a:rPr lang="zh-CN" altLang="en-US" dirty="0"/>
              <a:t>和</a:t>
            </a:r>
            <a:r>
              <a:rPr lang="en-US" altLang="zh-CN" dirty="0"/>
              <a:t>LOG </a:t>
            </a:r>
            <a:r>
              <a:rPr lang="zh-CN" altLang="en-US" dirty="0"/>
              <a:t>硬件模块来进行运算。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提取到足够的</a:t>
            </a:r>
            <a:r>
              <a:rPr lang="en-US" altLang="zh-CN" dirty="0"/>
              <a:t>MFCC</a:t>
            </a:r>
            <a:r>
              <a:rPr lang="zh-CN" altLang="en-US" dirty="0"/>
              <a:t>特征后，会进行</a:t>
            </a:r>
            <a:r>
              <a:rPr lang="en-US" altLang="zh-CN" dirty="0"/>
              <a:t>CNN</a:t>
            </a:r>
            <a:r>
              <a:rPr lang="zh-CN" altLang="en-US" dirty="0"/>
              <a:t>的推理，由</a:t>
            </a:r>
            <a:r>
              <a:rPr lang="en-US" altLang="zh-CN" dirty="0"/>
              <a:t>MAC</a:t>
            </a:r>
            <a:r>
              <a:rPr lang="zh-CN" altLang="en-US" dirty="0"/>
              <a:t>模块和</a:t>
            </a:r>
            <a:r>
              <a:rPr lang="en-US" altLang="zh-CN" dirty="0"/>
              <a:t>CPU</a:t>
            </a:r>
            <a:r>
              <a:rPr lang="zh-CN" altLang="en-US" dirty="0"/>
              <a:t>来进行运算。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最后说明一点，这些运算是并行进行的。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96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44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因为我们的硬件具有较好通用性，这给算法的设计带来了很大的灵活性。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我们同时也在努力加入一些功能：比如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下面请大家观看我们的实物演示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6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我们分五个部分来介绍作品，分别是：第一部分</a:t>
            </a:r>
            <a:r>
              <a:rPr lang="en-US" altLang="zh-CN" dirty="0"/>
              <a:t>/…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6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什么是离线语音识别，就是指无需连接到网络，就可以识别识别语音关键词的设备。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哪么离线语音识别可以用在哪里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我们先来看一下它的应用场景：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然后离线语音识别的市场潜力有多大呢？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这是我在搜索引擎上搜索关键词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得到的结果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大家自行体会一下。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其实在搜索之前，我都没有料到离线语音识别会有这么火。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4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这是我们实现的平台，外表看起来十分简单，一块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开发板加一个语音传感器，实则内部暗藏杀机。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首先语音通过传感器被采集，然后经过我们的系统一系列复杂的运算，得到识别的结果。结果可以在串口输出，也可以利用预测的结果来做一系列实际的应用。比如控制风扇的速度开关，灯具的亮灭等等。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注意是事实的，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time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57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算法采用了，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梅尔倒频谱系数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(MFCC)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CNN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这样一个流水线结构。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CNN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框架训练实现， 我们的展示程序一共使用了十个英文关键词。当然识别关键词的种类和数目都是可以根据需要来训练的。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6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如何对语音信号进行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MFCC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特征提取：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语音被转换为数字信号之后，首先对信号进行预加重，就是经过一个简单的数字滤波器，增强一下信号的高频成分。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然后把数据切分成有重叠的帧，并加窗，我们这里加的是汉宁窗。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加完窗后做一个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得到信号的频谱。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然后把频谱转换为梅尔谱，其实就是矩阵的乘法操作。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对得到的结果做离线余弦变换得到语音信号的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MFCC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4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94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现在是重点的硬件部分！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因为这个图画的比较详细，可能看的不是太清楚。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总线结构，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总线用两个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隔开来访问一块存放程序的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bus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用了一个可以挂载八个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ahb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slave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来挂载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，外设，和加速器。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快速的过一下这些模块。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Ram_model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Cm3_log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Ahb-2-apb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桥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Cm3_adc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Cm3_mac,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有两个是因为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MFCC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需要同时进行向量的点击运算。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Cm3_fft+,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这个模块功能稍微多一点，以后我会详细描述一下。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下面我们来简单介绍几个模块。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0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这是基本的信号采集模块，就是给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Xilinx XADC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接口和一些控制逻辑。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我们看一下寄存器模型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CFGCTL: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工作模式， 配置中断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使能该模块。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：采样频率。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：转换后的数据。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：中断状态寄存器。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2AC0-225F-4E85-B31E-4CCB13214D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4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E4F4-A009-45A8-83AA-AE04EB8CB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508D9-CE54-48C6-9D9B-00EC6969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D32A-395A-4BD0-ABAA-290CAA34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53EA-2DE3-4524-B52C-67F6B906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1193-072C-4CEE-BDB4-F0689E32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3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51DB-F346-4752-B594-AEBF6E1B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E95EF-4558-467F-A44A-3FBCA13E4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0256-5ECA-4AE2-A497-98AC43A9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A23C-792B-435B-AE67-1B37B304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62C6-0070-4FED-BAF7-85B3EB8E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9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0ACB6-AFEB-42EC-959A-DCB723F74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B74B4-5865-4786-A497-D035EA95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3D6D-9ED6-4BD4-8694-C3AA314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6C60-BACF-416C-8DE5-A4B05647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778E-B25E-4F8C-B8CA-F5286E2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D1A-3F8E-4563-8484-FF9A86DC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D103-3A4C-4CBA-A58F-AECBF44C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C292-B938-4191-AEC0-04B0864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577F-5B1B-41E7-98EB-93326F9B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EED1-F4D4-477D-A426-2B28061B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1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9D93-A0E0-4B46-9D3E-5544FF3A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C85D9-355E-4804-8623-5F14AE0F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5E1F-4031-495A-9340-D9382122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4659-450F-4704-B3A0-6EC369D3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02D6-2B6E-417E-8843-62E0DBB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3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9840-6854-4F48-ABCA-0E834BE3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9D1-E40B-4FDB-BF19-A93049240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0AAB5-F1A1-491D-B052-0B84906C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5D93-0021-47BD-9A81-FE47B7C7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19BBC-CDAF-46E1-9835-908C6890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4668-29AD-4531-AADA-344C59CD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7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15DB-E3B8-49C9-A2E7-2CF63AD0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46AFF-0FFA-46D7-8C24-B53E0693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CBBD-70BF-49EC-9042-88A291CA8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4F89B-2C09-4937-AB3C-6D28717B9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F2326-577E-48D2-B641-A3E0B79A3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8D816-11EB-4C6B-A93B-6F31F94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F4DDF-F379-418C-A292-9B1DB55B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FBED5-A9B5-418B-9550-719BB06F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7AB9-1188-4533-B8AC-CD12BCB3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F0CD3-227D-4B82-80DD-EC38301A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040B7-29A5-4FB1-A75D-82DF5670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04307-A62F-43EC-A98E-C7F39F85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1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4B716-7DC3-4093-9545-0480CA8D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BA2F7-0B9B-4C30-9CFB-633F145E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2673B-DAFD-4FF4-8567-F9F6852F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3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713D-542D-490B-B871-CC867380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C821-765A-45BE-A682-401A9703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B37AE-0836-4655-B980-59172E0B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7D663-3F6B-4E4B-AE6A-F60C152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C24B-8FA9-4E12-B488-BB1B315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11E01-B79F-49BF-9B31-846F27D3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72C6-AEEE-4A08-A03E-40E9B769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E4FF8-36FF-4B4B-9523-8E98E718F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FFFCE-1C45-48A8-A586-705C3B498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6A099-8763-4031-A08E-D48DC9C9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494FF-8794-47A3-95EB-B36A0D24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FF40-2C42-4118-AF06-E9BE1A03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462BD-C290-4B76-BEEB-A1987680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A42F-2042-4F1C-BF66-20F2EBD8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C5BEB-2ECB-41CC-B18C-C945E7835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B4A3-8B06-4849-99EB-F84CC427504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6CE3-8173-43CE-AFAE-F9D34E0B9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5225-AC85-4C1F-816F-9C7923D73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5F4E-3B8B-48CB-B560-1B2A0A876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5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46825-CF64-44F7-8EA3-F7AA6E8FF066}"/>
              </a:ext>
            </a:extLst>
          </p:cNvPr>
          <p:cNvSpPr/>
          <p:nvPr/>
        </p:nvSpPr>
        <p:spPr>
          <a:xfrm>
            <a:off x="0" y="1859340"/>
            <a:ext cx="109994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基于 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Cortex-M3 </a:t>
            </a:r>
            <a:r>
              <a:rPr lang="zh-CN" altLang="en-US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和 </a:t>
            </a:r>
            <a:r>
              <a:rPr lang="en-US" altLang="zh-CN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MFCC+CNN </a:t>
            </a:r>
            <a:r>
              <a:rPr lang="zh-CN" altLang="en-US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的</a:t>
            </a:r>
          </a:p>
          <a:p>
            <a:r>
              <a:rPr lang="zh-CN" altLang="en-US" sz="4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实时离线语音关键词识别系统</a:t>
            </a:r>
            <a:endParaRPr lang="en-US" altLang="zh-CN" sz="4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1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0AD566-440A-4EC5-ACA4-D9356E032267}"/>
              </a:ext>
            </a:extLst>
          </p:cNvPr>
          <p:cNvSpPr/>
          <p:nvPr/>
        </p:nvSpPr>
        <p:spPr>
          <a:xfrm>
            <a:off x="-1" y="0"/>
            <a:ext cx="458239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|Soc Overview</a:t>
            </a:r>
          </a:p>
        </p:txBody>
      </p:sp>
      <p:pic>
        <p:nvPicPr>
          <p:cNvPr id="8" name="Graphic 16">
            <a:extLst>
              <a:ext uri="{FF2B5EF4-FFF2-40B4-BE49-F238E27FC236}">
                <a16:creationId xmlns:a16="http://schemas.microsoft.com/office/drawing/2014/main" id="{6E1D8B35-583C-48B0-B15C-DB2C200AAAF6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776" y="590033"/>
            <a:ext cx="10666758" cy="55477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735C5D-C5DE-4721-A2F7-FF920EFA7C71}"/>
              </a:ext>
            </a:extLst>
          </p:cNvPr>
          <p:cNvSpPr/>
          <p:nvPr/>
        </p:nvSpPr>
        <p:spPr>
          <a:xfrm>
            <a:off x="4574164" y="6267967"/>
            <a:ext cx="233749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54000" algn="ctr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硬件系统框图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9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0AD566-440A-4EC5-ACA4-D9356E032267}"/>
              </a:ext>
            </a:extLst>
          </p:cNvPr>
          <p:cNvSpPr/>
          <p:nvPr/>
        </p:nvSpPr>
        <p:spPr>
          <a:xfrm>
            <a:off x="-1" y="0"/>
            <a:ext cx="563880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部分模块展示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|cm3_adc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591524-5021-4939-A716-BF4A0C82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10970"/>
              </p:ext>
            </p:extLst>
          </p:nvPr>
        </p:nvGraphicFramePr>
        <p:xfrm>
          <a:off x="1203308" y="4839506"/>
          <a:ext cx="9785381" cy="1864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6843">
                  <a:extLst>
                    <a:ext uri="{9D8B030D-6E8A-4147-A177-3AD203B41FA5}">
                      <a16:colId xmlns:a16="http://schemas.microsoft.com/office/drawing/2014/main" val="2689304548"/>
                    </a:ext>
                  </a:extLst>
                </a:gridCol>
                <a:gridCol w="2492579">
                  <a:extLst>
                    <a:ext uri="{9D8B030D-6E8A-4147-A177-3AD203B41FA5}">
                      <a16:colId xmlns:a16="http://schemas.microsoft.com/office/drawing/2014/main" val="2961495533"/>
                    </a:ext>
                  </a:extLst>
                </a:gridCol>
                <a:gridCol w="1808124">
                  <a:extLst>
                    <a:ext uri="{9D8B030D-6E8A-4147-A177-3AD203B41FA5}">
                      <a16:colId xmlns:a16="http://schemas.microsoft.com/office/drawing/2014/main" val="1063710825"/>
                    </a:ext>
                  </a:extLst>
                </a:gridCol>
                <a:gridCol w="3137835">
                  <a:extLst>
                    <a:ext uri="{9D8B030D-6E8A-4147-A177-3AD203B41FA5}">
                      <a16:colId xmlns:a16="http://schemas.microsoft.com/office/drawing/2014/main" val="3114511929"/>
                    </a:ext>
                  </a:extLst>
                </a:gridCol>
              </a:tblGrid>
              <a:tr h="37288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Name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053134"/>
                  </a:ext>
                </a:extLst>
              </a:tr>
              <a:tr h="37288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CFGCTL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 &amp; Control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980937"/>
                  </a:ext>
                </a:extLst>
              </a:tr>
              <a:tr h="37288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ADC sampling rate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510640"/>
                  </a:ext>
                </a:extLst>
              </a:tr>
              <a:tr h="37288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0x08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ADC sample data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4519722"/>
                  </a:ext>
                </a:extLst>
              </a:tr>
              <a:tr h="37288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0x0C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 status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45983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F9ECFD6-C8E8-4590-8E52-22A1933F61EB}"/>
              </a:ext>
            </a:extLst>
          </p:cNvPr>
          <p:cNvSpPr/>
          <p:nvPr/>
        </p:nvSpPr>
        <p:spPr>
          <a:xfrm>
            <a:off x="4746912" y="3978276"/>
            <a:ext cx="2698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cm3_adc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模块框图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8E37581-7E1F-4DB4-AFA0-9FF4C353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7645" y="863601"/>
            <a:ext cx="80105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3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AA363-84E9-4A36-9130-21A8CA0BE706}"/>
              </a:ext>
            </a:extLst>
          </p:cNvPr>
          <p:cNvSpPr/>
          <p:nvPr/>
        </p:nvSpPr>
        <p:spPr>
          <a:xfrm>
            <a:off x="0" y="0"/>
            <a:ext cx="488152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部分模块展示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|cm3_fft+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123CE-FBB1-43D7-BA5F-8F427A460CE9}"/>
              </a:ext>
            </a:extLst>
          </p:cNvPr>
          <p:cNvSpPr/>
          <p:nvPr/>
        </p:nvSpPr>
        <p:spPr>
          <a:xfrm>
            <a:off x="4683828" y="3447413"/>
            <a:ext cx="2923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cm3_fft+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模块框图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9F3AB3-A2FD-4497-BEC4-6B36A39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50396"/>
              </p:ext>
            </p:extLst>
          </p:nvPr>
        </p:nvGraphicFramePr>
        <p:xfrm>
          <a:off x="2015218" y="5007538"/>
          <a:ext cx="8261034" cy="1848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57">
                  <a:extLst>
                    <a:ext uri="{9D8B030D-6E8A-4147-A177-3AD203B41FA5}">
                      <a16:colId xmlns:a16="http://schemas.microsoft.com/office/drawing/2014/main" val="2421791689"/>
                    </a:ext>
                  </a:extLst>
                </a:gridCol>
                <a:gridCol w="2104289">
                  <a:extLst>
                    <a:ext uri="{9D8B030D-6E8A-4147-A177-3AD203B41FA5}">
                      <a16:colId xmlns:a16="http://schemas.microsoft.com/office/drawing/2014/main" val="3364987367"/>
                    </a:ext>
                  </a:extLst>
                </a:gridCol>
                <a:gridCol w="1526459">
                  <a:extLst>
                    <a:ext uri="{9D8B030D-6E8A-4147-A177-3AD203B41FA5}">
                      <a16:colId xmlns:a16="http://schemas.microsoft.com/office/drawing/2014/main" val="2590728890"/>
                    </a:ext>
                  </a:extLst>
                </a:gridCol>
                <a:gridCol w="2649029">
                  <a:extLst>
                    <a:ext uri="{9D8B030D-6E8A-4147-A177-3AD203B41FA5}">
                      <a16:colId xmlns:a16="http://schemas.microsoft.com/office/drawing/2014/main" val="3444555365"/>
                    </a:ext>
                  </a:extLst>
                </a:gridCol>
              </a:tblGrid>
              <a:tr h="351389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Name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634876"/>
                  </a:ext>
                </a:extLst>
              </a:tr>
              <a:tr h="351389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CFG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307860"/>
                  </a:ext>
                </a:extLst>
              </a:tr>
              <a:tr h="351389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CTL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095696"/>
                  </a:ext>
                </a:extLst>
              </a:tr>
              <a:tr h="351389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0x08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92657"/>
                  </a:ext>
                </a:extLst>
              </a:tr>
              <a:tr h="351389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DOUT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0x0C</a:t>
                      </a:r>
                      <a:endParaRPr lang="zh-CN" altLang="en-US" sz="1800" b="1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out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67766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74C9772-2BC2-40BF-AEA0-213F930BB4E3}"/>
              </a:ext>
            </a:extLst>
          </p:cNvPr>
          <p:cNvSpPr/>
          <p:nvPr/>
        </p:nvSpPr>
        <p:spPr>
          <a:xfrm>
            <a:off x="556926" y="4176541"/>
            <a:ext cx="11635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定点数转浮点数，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浮点傅里叶变换，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取傅里叶变换后模的平方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E3B1AA-2BAF-4EFE-8182-D7C00E2E0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051852"/>
            <a:ext cx="12063845" cy="23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977C8-3952-4E59-ABA7-D6E449B3355D}"/>
              </a:ext>
            </a:extLst>
          </p:cNvPr>
          <p:cNvSpPr/>
          <p:nvPr/>
        </p:nvSpPr>
        <p:spPr>
          <a:xfrm>
            <a:off x="0" y="0"/>
            <a:ext cx="734201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部分模块展示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|cm3_mac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浮点向量点积加速模块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F933D-79B9-4625-8F58-ED490691D9A0}"/>
              </a:ext>
            </a:extLst>
          </p:cNvPr>
          <p:cNvSpPr/>
          <p:nvPr/>
        </p:nvSpPr>
        <p:spPr>
          <a:xfrm>
            <a:off x="4572986" y="3851527"/>
            <a:ext cx="304602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4000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cm3_mac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模块框图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2C5856-51E9-4400-B032-760D09329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49683"/>
              </p:ext>
            </p:extLst>
          </p:nvPr>
        </p:nvGraphicFramePr>
        <p:xfrm>
          <a:off x="2197120" y="4594477"/>
          <a:ext cx="7797758" cy="2019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148">
                  <a:extLst>
                    <a:ext uri="{9D8B030D-6E8A-4147-A177-3AD203B41FA5}">
                      <a16:colId xmlns:a16="http://schemas.microsoft.com/office/drawing/2014/main" val="2182768533"/>
                    </a:ext>
                  </a:extLst>
                </a:gridCol>
                <a:gridCol w="1986282">
                  <a:extLst>
                    <a:ext uri="{9D8B030D-6E8A-4147-A177-3AD203B41FA5}">
                      <a16:colId xmlns:a16="http://schemas.microsoft.com/office/drawing/2014/main" val="2719722348"/>
                    </a:ext>
                  </a:extLst>
                </a:gridCol>
                <a:gridCol w="1440855">
                  <a:extLst>
                    <a:ext uri="{9D8B030D-6E8A-4147-A177-3AD203B41FA5}">
                      <a16:colId xmlns:a16="http://schemas.microsoft.com/office/drawing/2014/main" val="2778369472"/>
                    </a:ext>
                  </a:extLst>
                </a:gridCol>
                <a:gridCol w="2500473">
                  <a:extLst>
                    <a:ext uri="{9D8B030D-6E8A-4147-A177-3AD203B41FA5}">
                      <a16:colId xmlns:a16="http://schemas.microsoft.com/office/drawing/2014/main" val="117281697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Name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Offset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lang="zh-CN" altLang="en-US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39544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72465" algn="ctr"/>
                        </a:tabLs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DATINA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0x00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 A</a:t>
                      </a:r>
                      <a:endParaRPr lang="zh-CN" altLang="en-US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73284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DATINB</a:t>
                      </a:r>
                      <a:endParaRPr lang="zh-CN" altLang="en-US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0x04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 B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12977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DOUT</a:t>
                      </a:r>
                      <a:endParaRPr lang="zh-CN" altLang="en-US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0x08</a:t>
                      </a:r>
                      <a:endParaRPr lang="zh-CN" altLang="en-US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result</a:t>
                      </a:r>
                      <a:endParaRPr lang="zh-CN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097585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443D7524-F7AF-497B-A88A-426EFACB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145" y="1089277"/>
            <a:ext cx="7910081" cy="2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6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977C8-3952-4E59-ABA7-D6E449B3355D}"/>
              </a:ext>
            </a:extLst>
          </p:cNvPr>
          <p:cNvSpPr/>
          <p:nvPr/>
        </p:nvSpPr>
        <p:spPr>
          <a:xfrm>
            <a:off x="0" y="0"/>
            <a:ext cx="2731838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硬件实现平台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1AA12-E3B0-4C0E-900C-008CCB1AD9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291" y="3581400"/>
            <a:ext cx="5784590" cy="2619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F3A271-B254-478D-8303-0F06CCFEB1BD}"/>
              </a:ext>
            </a:extLst>
          </p:cNvPr>
          <p:cNvSpPr/>
          <p:nvPr/>
        </p:nvSpPr>
        <p:spPr>
          <a:xfrm>
            <a:off x="412500" y="1082159"/>
            <a:ext cx="625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Xilinx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7a35tcsg324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芯片😅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4D519-52E2-4B22-B76A-782AB3B1C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91" y="1543824"/>
            <a:ext cx="2753109" cy="19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4091B7-FBD1-4EC6-9C71-E54D43D2675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34741" y="829909"/>
            <a:ext cx="3701725" cy="46518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DFCD9D-611F-43C7-8FD5-058365D58AF2}"/>
              </a:ext>
            </a:extLst>
          </p:cNvPr>
          <p:cNvSpPr/>
          <p:nvPr/>
        </p:nvSpPr>
        <p:spPr>
          <a:xfrm>
            <a:off x="6812520" y="5396031"/>
            <a:ext cx="354616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floorplanning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view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825F5C-2618-479F-96D3-02EDFE07BA31}"/>
              </a:ext>
            </a:extLst>
          </p:cNvPr>
          <p:cNvGrpSpPr/>
          <p:nvPr/>
        </p:nvGrpSpPr>
        <p:grpSpPr>
          <a:xfrm>
            <a:off x="7347924" y="987136"/>
            <a:ext cx="2418298" cy="2743201"/>
            <a:chOff x="7347924" y="987136"/>
            <a:chExt cx="2418298" cy="27432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C388898-4DB2-49AD-8C57-821CCFD0B4D5}"/>
                </a:ext>
              </a:extLst>
            </p:cNvPr>
            <p:cNvCxnSpPr/>
            <p:nvPr/>
          </p:nvCxnSpPr>
          <p:spPr>
            <a:xfrm>
              <a:off x="7347924" y="987136"/>
              <a:ext cx="2305231" cy="268085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3694B5-33D5-4DD5-8215-93FD80299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7924" y="1001009"/>
              <a:ext cx="2305231" cy="26669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15673D-2C89-4096-BE55-6E55D1110225}"/>
                </a:ext>
              </a:extLst>
            </p:cNvPr>
            <p:cNvSpPr/>
            <p:nvPr/>
          </p:nvSpPr>
          <p:spPr>
            <a:xfrm>
              <a:off x="7347924" y="987137"/>
              <a:ext cx="2418298" cy="27432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8" name="Picture 4" descr="Arm png images | PNGWing">
            <a:extLst>
              <a:ext uri="{FF2B5EF4-FFF2-40B4-BE49-F238E27FC236}">
                <a16:creationId xmlns:a16="http://schemas.microsoft.com/office/drawing/2014/main" id="{FBD2DF77-C47B-4334-BE94-2F716528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82" y="2036619"/>
            <a:ext cx="968114" cy="6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1DF57-F721-4CE1-B545-7669EDAC5474}"/>
              </a:ext>
            </a:extLst>
          </p:cNvPr>
          <p:cNvSpPr txBox="1"/>
          <p:nvPr/>
        </p:nvSpPr>
        <p:spPr>
          <a:xfrm>
            <a:off x="665825" y="328474"/>
            <a:ext cx="9579006" cy="554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3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20054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977C8-3952-4E59-ABA7-D6E449B3355D}"/>
              </a:ext>
            </a:extLst>
          </p:cNvPr>
          <p:cNvSpPr/>
          <p:nvPr/>
        </p:nvSpPr>
        <p:spPr>
          <a:xfrm>
            <a:off x="0" y="0"/>
            <a:ext cx="213712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E5106-FDA2-4AF7-AB28-64FCE82AE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3"/>
          <a:stretch/>
        </p:blipFill>
        <p:spPr>
          <a:xfrm>
            <a:off x="2268170" y="1982450"/>
            <a:ext cx="1853018" cy="1914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DDC16E-5399-493F-ABF4-25A3CF779445}"/>
              </a:ext>
            </a:extLst>
          </p:cNvPr>
          <p:cNvSpPr txBox="1"/>
          <p:nvPr/>
        </p:nvSpPr>
        <p:spPr>
          <a:xfrm>
            <a:off x="969204" y="3579247"/>
            <a:ext cx="4344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00BBA-07A5-4FBB-A5BD-64D670DF0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132"/>
          <a:stretch/>
        </p:blipFill>
        <p:spPr>
          <a:xfrm>
            <a:off x="5455451" y="1810979"/>
            <a:ext cx="5734178" cy="2086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BE678F-ABE6-4F9D-94C7-83E6476F58C6}"/>
              </a:ext>
            </a:extLst>
          </p:cNvPr>
          <p:cNvSpPr txBox="1"/>
          <p:nvPr/>
        </p:nvSpPr>
        <p:spPr>
          <a:xfrm>
            <a:off x="5188226" y="3970564"/>
            <a:ext cx="603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硬件分担运算，软件代码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所有软件代码加起来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比较简洁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985DF4-EA6E-4B2E-9E43-1631CEA78424}"/>
              </a:ext>
            </a:extLst>
          </p:cNvPr>
          <p:cNvSpPr/>
          <p:nvPr/>
        </p:nvSpPr>
        <p:spPr>
          <a:xfrm>
            <a:off x="189367" y="782121"/>
            <a:ext cx="7312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一点汇编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0576-4AFB-4803-B979-D116A14D052B}"/>
              </a:ext>
            </a:extLst>
          </p:cNvPr>
          <p:cNvSpPr/>
          <p:nvPr/>
        </p:nvSpPr>
        <p:spPr>
          <a:xfrm>
            <a:off x="4693140" y="2939742"/>
            <a:ext cx="12410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👉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A34F94-3A09-4502-8CE0-5FECA291746C}"/>
              </a:ext>
            </a:extLst>
          </p:cNvPr>
          <p:cNvSpPr/>
          <p:nvPr/>
        </p:nvSpPr>
        <p:spPr>
          <a:xfrm>
            <a:off x="2737806" y="42386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开发平台</a:t>
            </a:r>
          </a:p>
        </p:txBody>
      </p:sp>
    </p:spTree>
    <p:extLst>
      <p:ext uri="{BB962C8B-B14F-4D97-AF65-F5344CB8AC3E}">
        <p14:creationId xmlns:p14="http://schemas.microsoft.com/office/powerpoint/2010/main" val="39591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977C8-3952-4E59-ABA7-D6E449B3355D}"/>
              </a:ext>
            </a:extLst>
          </p:cNvPr>
          <p:cNvSpPr/>
          <p:nvPr/>
        </p:nvSpPr>
        <p:spPr>
          <a:xfrm>
            <a:off x="0" y="0"/>
            <a:ext cx="1829347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ADC Theory – electgon">
            <a:extLst>
              <a:ext uri="{FF2B5EF4-FFF2-40B4-BE49-F238E27FC236}">
                <a16:creationId xmlns:a16="http://schemas.microsoft.com/office/drawing/2014/main" id="{9ADD037D-2204-4B74-B7FB-CB2CD18E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4" y="1126116"/>
            <a:ext cx="1939085" cy="10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8EE8FA-750B-42FF-97CF-FAAF9B0887B3}"/>
              </a:ext>
            </a:extLst>
          </p:cNvPr>
          <p:cNvSpPr/>
          <p:nvPr/>
        </p:nvSpPr>
        <p:spPr>
          <a:xfrm>
            <a:off x="4460473" y="3948895"/>
            <a:ext cx="2144377" cy="153564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99695-35E6-4D1A-98AA-C7D36459ECAC}"/>
              </a:ext>
            </a:extLst>
          </p:cNvPr>
          <p:cNvSpPr/>
          <p:nvPr/>
        </p:nvSpPr>
        <p:spPr>
          <a:xfrm>
            <a:off x="4606068" y="1202891"/>
            <a:ext cx="1853188" cy="75299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B44235-3669-4B0A-BA0D-90F4A6423F34}"/>
              </a:ext>
            </a:extLst>
          </p:cNvPr>
          <p:cNvGrpSpPr/>
          <p:nvPr/>
        </p:nvGrpSpPr>
        <p:grpSpPr>
          <a:xfrm>
            <a:off x="894184" y="2863647"/>
            <a:ext cx="2281667" cy="3418608"/>
            <a:chOff x="658959" y="3106882"/>
            <a:chExt cx="2281667" cy="34186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F82246-11B6-4BFE-B842-72B1AECB5683}"/>
                </a:ext>
              </a:extLst>
            </p:cNvPr>
            <p:cNvSpPr/>
            <p:nvPr/>
          </p:nvSpPr>
          <p:spPr>
            <a:xfrm>
              <a:off x="658959" y="3106882"/>
              <a:ext cx="2281667" cy="3418608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975A96-FE27-4CA6-8263-FD7FF1162373}"/>
                </a:ext>
              </a:extLst>
            </p:cNvPr>
            <p:cNvSpPr/>
            <p:nvPr/>
          </p:nvSpPr>
          <p:spPr>
            <a:xfrm>
              <a:off x="873198" y="3648466"/>
              <a:ext cx="1853188" cy="752992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FFT+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B58AC-63FE-422E-AC6E-A4FC7AA65289}"/>
                </a:ext>
              </a:extLst>
            </p:cNvPr>
            <p:cNvSpPr/>
            <p:nvPr/>
          </p:nvSpPr>
          <p:spPr>
            <a:xfrm>
              <a:off x="873198" y="4710482"/>
              <a:ext cx="1853188" cy="752992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4429DE-5AEB-4241-8199-D6CD964E3FAC}"/>
                </a:ext>
              </a:extLst>
            </p:cNvPr>
            <p:cNvSpPr/>
            <p:nvPr/>
          </p:nvSpPr>
          <p:spPr>
            <a:xfrm>
              <a:off x="873198" y="5617986"/>
              <a:ext cx="1853188" cy="752992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CA1A53-6147-4773-95CE-D2E325CC31DE}"/>
              </a:ext>
            </a:extLst>
          </p:cNvPr>
          <p:cNvGrpSpPr/>
          <p:nvPr/>
        </p:nvGrpSpPr>
        <p:grpSpPr>
          <a:xfrm>
            <a:off x="8154799" y="2992583"/>
            <a:ext cx="2281667" cy="3418608"/>
            <a:chOff x="5112328" y="3106882"/>
            <a:chExt cx="2281667" cy="3418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1A734-4535-42F2-AFDA-912E78BB06EA}"/>
                </a:ext>
              </a:extLst>
            </p:cNvPr>
            <p:cNvSpPr/>
            <p:nvPr/>
          </p:nvSpPr>
          <p:spPr>
            <a:xfrm>
              <a:off x="5112328" y="3106882"/>
              <a:ext cx="2281667" cy="3418608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2F7920-BF02-4F66-91A7-9864E18A527E}"/>
                </a:ext>
              </a:extLst>
            </p:cNvPr>
            <p:cNvSpPr/>
            <p:nvPr/>
          </p:nvSpPr>
          <p:spPr>
            <a:xfrm>
              <a:off x="5326567" y="5053229"/>
              <a:ext cx="1853188" cy="752992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C13B30-3991-40F4-9A76-16FAB7533E4A}"/>
                </a:ext>
              </a:extLst>
            </p:cNvPr>
            <p:cNvSpPr/>
            <p:nvPr/>
          </p:nvSpPr>
          <p:spPr>
            <a:xfrm>
              <a:off x="5326567" y="3751118"/>
              <a:ext cx="1853188" cy="752992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B0B55B-3ADA-4F2A-AB56-7693260E2212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532662" y="1955883"/>
            <a:ext cx="0" cy="199301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0442CB-F109-49B3-A9BA-87449EC3C47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685234" y="1579387"/>
            <a:ext cx="1920834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E2B0D3-395C-497A-880B-B47FA59310E1}"/>
              </a:ext>
            </a:extLst>
          </p:cNvPr>
          <p:cNvSpPr txBox="1"/>
          <p:nvPr/>
        </p:nvSpPr>
        <p:spPr>
          <a:xfrm>
            <a:off x="2653319" y="1186952"/>
            <a:ext cx="1984664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12bit RAW data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CCEA8-D7AA-4272-91C0-4802FB4767EC}"/>
              </a:ext>
            </a:extLst>
          </p:cNvPr>
          <p:cNvSpPr txBox="1"/>
          <p:nvPr/>
        </p:nvSpPr>
        <p:spPr>
          <a:xfrm>
            <a:off x="5516313" y="2524209"/>
            <a:ext cx="1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Unbias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integer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AF468-C5A6-43C5-83A2-1CCAF9219F3E}"/>
              </a:ext>
            </a:extLst>
          </p:cNvPr>
          <p:cNvCxnSpPr>
            <a:cxnSpLocks/>
          </p:cNvCxnSpPr>
          <p:nvPr/>
        </p:nvCxnSpPr>
        <p:spPr>
          <a:xfrm>
            <a:off x="3175851" y="4175509"/>
            <a:ext cx="128462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5E9E96-70CA-4F12-8B10-6301245998E9}"/>
              </a:ext>
            </a:extLst>
          </p:cNvPr>
          <p:cNvCxnSpPr>
            <a:cxnSpLocks/>
          </p:cNvCxnSpPr>
          <p:nvPr/>
        </p:nvCxnSpPr>
        <p:spPr>
          <a:xfrm flipH="1">
            <a:off x="3175851" y="4843743"/>
            <a:ext cx="1284622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4CEC4E-00CE-4717-BA07-DA135E4E612E}"/>
              </a:ext>
            </a:extLst>
          </p:cNvPr>
          <p:cNvCxnSpPr>
            <a:cxnSpLocks/>
          </p:cNvCxnSpPr>
          <p:nvPr/>
        </p:nvCxnSpPr>
        <p:spPr>
          <a:xfrm>
            <a:off x="6604850" y="4175509"/>
            <a:ext cx="154994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8549C1-89BD-4DFD-BCAE-82A6F7543318}"/>
              </a:ext>
            </a:extLst>
          </p:cNvPr>
          <p:cNvCxnSpPr>
            <a:cxnSpLocks/>
          </p:cNvCxnSpPr>
          <p:nvPr/>
        </p:nvCxnSpPr>
        <p:spPr>
          <a:xfrm flipH="1">
            <a:off x="6604850" y="4843743"/>
            <a:ext cx="1549949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0DA31B08-1943-4CCD-8958-70E25EB91080}"/>
              </a:ext>
            </a:extLst>
          </p:cNvPr>
          <p:cNvSpPr txBox="1"/>
          <p:nvPr/>
        </p:nvSpPr>
        <p:spPr>
          <a:xfrm>
            <a:off x="3289561" y="3823572"/>
            <a:ext cx="143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MFCC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5BAAD340-A52A-46B2-9C19-EDB226BF7475}"/>
              </a:ext>
            </a:extLst>
          </p:cNvPr>
          <p:cNvSpPr/>
          <p:nvPr/>
        </p:nvSpPr>
        <p:spPr>
          <a:xfrm>
            <a:off x="6553571" y="3781727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MFCC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6B96D8-060E-45B0-AE43-4772CA6326B6}"/>
              </a:ext>
            </a:extLst>
          </p:cNvPr>
          <p:cNvSpPr/>
          <p:nvPr/>
        </p:nvSpPr>
        <p:spPr>
          <a:xfrm>
            <a:off x="6697911" y="4426366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FEECD7-8CD5-4FD6-9032-70B200889A54}"/>
              </a:ext>
            </a:extLst>
          </p:cNvPr>
          <p:cNvSpPr txBox="1"/>
          <p:nvPr/>
        </p:nvSpPr>
        <p:spPr>
          <a:xfrm>
            <a:off x="3230013" y="4922512"/>
            <a:ext cx="149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语言信号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Unbias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integer)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08A8AA-3315-44C6-909D-E2D6FE4F5938}"/>
              </a:ext>
            </a:extLst>
          </p:cNvPr>
          <p:cNvSpPr txBox="1"/>
          <p:nvPr/>
        </p:nvSpPr>
        <p:spPr>
          <a:xfrm>
            <a:off x="63098" y="1202891"/>
            <a:ext cx="9653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🗣️</a:t>
            </a:r>
            <a:endParaRPr lang="zh-CN" altLang="en-US" sz="4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0" grpId="0"/>
      <p:bldP spid="31" grpId="0"/>
      <p:bldP spid="2049" grpId="0"/>
      <p:bldP spid="2051" grpId="0"/>
      <p:bldP spid="68" grpId="0"/>
      <p:bldP spid="69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1DF57-F721-4CE1-B545-7669EDAC5474}"/>
              </a:ext>
            </a:extLst>
          </p:cNvPr>
          <p:cNvSpPr txBox="1"/>
          <p:nvPr/>
        </p:nvSpPr>
        <p:spPr>
          <a:xfrm>
            <a:off x="665825" y="328474"/>
            <a:ext cx="9579006" cy="554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系统简介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94967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A977C8-3952-4E59-ABA7-D6E449B3355D}"/>
              </a:ext>
            </a:extLst>
          </p:cNvPr>
          <p:cNvSpPr/>
          <p:nvPr/>
        </p:nvSpPr>
        <p:spPr>
          <a:xfrm>
            <a:off x="0" y="0"/>
            <a:ext cx="3816626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15778-A6BB-4CB1-8603-7073DBBCD47E}"/>
              </a:ext>
            </a:extLst>
          </p:cNvPr>
          <p:cNvSpPr txBox="1"/>
          <p:nvPr/>
        </p:nvSpPr>
        <p:spPr>
          <a:xfrm>
            <a:off x="-13714" y="1356363"/>
            <a:ext cx="12303368" cy="1688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💪采用十分有限的资源实现了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的离线语音关键词识别功能。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💪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硬件采用浮点计算，实现了小型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算法移植的灵活性和方便性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软件实现的简洁性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💪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的浮点加速模块，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平台具有能力实时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运行任意要求高精度的小型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FC5DB-9EB9-4B6E-B9F7-6BEB6B2D5D34}"/>
              </a:ext>
            </a:extLst>
          </p:cNvPr>
          <p:cNvSpPr txBox="1"/>
          <p:nvPr/>
        </p:nvSpPr>
        <p:spPr>
          <a:xfrm>
            <a:off x="0" y="1044636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✨设计亮点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39B63-04BF-45D5-80C2-F46075CB7B3E}"/>
              </a:ext>
            </a:extLst>
          </p:cNvPr>
          <p:cNvSpPr txBox="1"/>
          <p:nvPr/>
        </p:nvSpPr>
        <p:spPr>
          <a:xfrm>
            <a:off x="-13714" y="381802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⛏正在努力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EE261-2C10-43CC-9137-4032701258B2}"/>
              </a:ext>
            </a:extLst>
          </p:cNvPr>
          <p:cNvSpPr txBox="1"/>
          <p:nvPr/>
        </p:nvSpPr>
        <p:spPr>
          <a:xfrm>
            <a:off x="0" y="4408062"/>
            <a:ext cx="10637336" cy="142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🤜加入具有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AHB master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接口的定点运算加速器，给算法实现更多选择，增强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的通用性。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🤜优化总线结构，加入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模块，增强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的完整性和提高系统运行速度。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🤜改进算法，提升算法的抗噪声能力。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37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1DF57-F721-4CE1-B545-7669EDAC5474}"/>
              </a:ext>
            </a:extLst>
          </p:cNvPr>
          <p:cNvSpPr txBox="1"/>
          <p:nvPr/>
        </p:nvSpPr>
        <p:spPr>
          <a:xfrm>
            <a:off x="665825" y="328474"/>
            <a:ext cx="9579006" cy="554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en-US" altLang="zh-CN" sz="3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11074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0AD566-440A-4EC5-ACA4-D9356E032267}"/>
              </a:ext>
            </a:extLst>
          </p:cNvPr>
          <p:cNvSpPr/>
          <p:nvPr/>
        </p:nvSpPr>
        <p:spPr>
          <a:xfrm>
            <a:off x="0" y="0"/>
            <a:ext cx="5194051" cy="59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离线语音识别的简介和潜力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55AB6-FF86-4A69-AC63-3CBC4C80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09" y="945573"/>
            <a:ext cx="5761677" cy="580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A13AA-25F9-4058-96F2-554B102D0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85" t="17920" r="12513" b="1103"/>
          <a:stretch/>
        </p:blipFill>
        <p:spPr>
          <a:xfrm>
            <a:off x="0" y="945573"/>
            <a:ext cx="4834627" cy="15066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8EC4B1-C5E0-4CC3-B856-DCE0940AF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08" y="2324962"/>
            <a:ext cx="1907735" cy="1311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46C66E-8E0E-413D-B7F3-ECC8AECDE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825" y="2324962"/>
            <a:ext cx="1715661" cy="1406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3E437D-A0C2-4A06-95AC-1A4A5CF2522D}"/>
              </a:ext>
            </a:extLst>
          </p:cNvPr>
          <p:cNvSpPr txBox="1"/>
          <p:nvPr/>
        </p:nvSpPr>
        <p:spPr>
          <a:xfrm>
            <a:off x="9756285" y="4464523"/>
            <a:ext cx="2178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Hot</a:t>
            </a:r>
            <a:r>
              <a:rPr lang="zh-CN" altLang="en-US" sz="4800" dirty="0"/>
              <a:t>😲</a:t>
            </a:r>
            <a:r>
              <a:rPr lang="en-US" altLang="zh-CN" sz="4800" dirty="0"/>
              <a:t>!</a:t>
            </a:r>
            <a:endParaRPr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30CC34-4423-47EC-8F25-3F5A181219AD}"/>
              </a:ext>
            </a:extLst>
          </p:cNvPr>
          <p:cNvSpPr txBox="1"/>
          <p:nvPr/>
        </p:nvSpPr>
        <p:spPr>
          <a:xfrm>
            <a:off x="-59266" y="3902583"/>
            <a:ext cx="615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通过识别驾驶员语音指令，提升用户体验，增强驾驶安全性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82C7EB-4DE4-40E6-B988-96B54F7BDE33}"/>
              </a:ext>
            </a:extLst>
          </p:cNvPr>
          <p:cNvSpPr txBox="1"/>
          <p:nvPr/>
        </p:nvSpPr>
        <p:spPr>
          <a:xfrm>
            <a:off x="-69880" y="4693042"/>
            <a:ext cx="6163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通过语音控制家用电器，达到家用电器控制的简洁化、智能化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8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0AD566-440A-4EC5-ACA4-D9356E032267}"/>
              </a:ext>
            </a:extLst>
          </p:cNvPr>
          <p:cNvSpPr/>
          <p:nvPr/>
        </p:nvSpPr>
        <p:spPr>
          <a:xfrm>
            <a:off x="-1" y="0"/>
            <a:ext cx="458239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</p:txBody>
      </p:sp>
      <p:pic>
        <p:nvPicPr>
          <p:cNvPr id="11" name="Picture 10" descr="C:\Users\zhang\AppData\Local\Temp\WeChat Files\497212c32c71582063a04f242031ae7.jpg">
            <a:extLst>
              <a:ext uri="{FF2B5EF4-FFF2-40B4-BE49-F238E27FC236}">
                <a16:creationId xmlns:a16="http://schemas.microsoft.com/office/drawing/2014/main" id="{C1078319-23CC-41B8-BBBE-7BC3ED271A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85780" y="-130830"/>
            <a:ext cx="2428982" cy="46906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9759E3-1540-4A2B-AEC7-BD1D42199A6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41346" y="2211700"/>
            <a:ext cx="813587" cy="28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18908-A0F3-4654-AFCF-63016B53A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004" y="1028365"/>
            <a:ext cx="2476846" cy="240063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D5D90-3C8F-4FC0-A8AD-B78616928C8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745609" y="2208890"/>
            <a:ext cx="738395" cy="1979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4B341D-DA88-43F1-8EAE-07D2FB5D7099}"/>
              </a:ext>
            </a:extLst>
          </p:cNvPr>
          <p:cNvSpPr txBox="1"/>
          <p:nvPr/>
        </p:nvSpPr>
        <p:spPr>
          <a:xfrm>
            <a:off x="9258833" y="35174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识别输出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649988-9464-488A-A191-2D6C3A8F3E3C}"/>
              </a:ext>
            </a:extLst>
          </p:cNvPr>
          <p:cNvSpPr txBox="1"/>
          <p:nvPr/>
        </p:nvSpPr>
        <p:spPr>
          <a:xfrm>
            <a:off x="433713" y="4181008"/>
            <a:ext cx="1123527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在十分有限的资源上实现了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的语音关键词识别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进行一次识别，每次预测采用过去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的采样音频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@8khz sampling.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在板上的预测准确率约为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0.8~.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浮点运算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MFCC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特征提取加速硬件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网络加速硬件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2" descr="Ballet 桌面擺頭無線風扇白色香港行貨- 風扇- 生活電器- 家庭電器- 友和YOHO - 網購電器及電子產品">
            <a:extLst>
              <a:ext uri="{FF2B5EF4-FFF2-40B4-BE49-F238E27FC236}">
                <a16:creationId xmlns:a16="http://schemas.microsoft.com/office/drawing/2014/main" id="{39847E9B-1D25-4E92-AABA-14F85F9D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76" y="293338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护眼灯的各种光源你分得清么_手机凤凰网">
            <a:extLst>
              <a:ext uri="{FF2B5EF4-FFF2-40B4-BE49-F238E27FC236}">
                <a16:creationId xmlns:a16="http://schemas.microsoft.com/office/drawing/2014/main" id="{6F845F49-A8A2-41F3-9C9D-A2C1F233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70" y="2923441"/>
            <a:ext cx="918072" cy="125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F1C423-3660-4B3F-A12A-51133DA38454}"/>
              </a:ext>
            </a:extLst>
          </p:cNvPr>
          <p:cNvSpPr txBox="1"/>
          <p:nvPr/>
        </p:nvSpPr>
        <p:spPr>
          <a:xfrm>
            <a:off x="6250500" y="35522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50E63D-4C1C-47E9-8DE3-038DFA9A4E0C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flipH="1">
            <a:off x="3330658" y="2478914"/>
            <a:ext cx="1969674" cy="45447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299740-928A-4B45-B64F-F752D7B2221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057006" y="2432747"/>
            <a:ext cx="243326" cy="4906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01E2DE-01D5-4212-91CE-7971C5B827AE}"/>
              </a:ext>
            </a:extLst>
          </p:cNvPr>
          <p:cNvSpPr txBox="1"/>
          <p:nvPr/>
        </p:nvSpPr>
        <p:spPr>
          <a:xfrm>
            <a:off x="5300332" y="2248081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GPIO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61C42A-FF9F-4ACC-9352-52EAAA57A735}"/>
              </a:ext>
            </a:extLst>
          </p:cNvPr>
          <p:cNvSpPr txBox="1"/>
          <p:nvPr/>
        </p:nvSpPr>
        <p:spPr>
          <a:xfrm>
            <a:off x="11022050" y="2080683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163D86-37EC-46F6-845B-11EE6CF2FDB0}"/>
              </a:ext>
            </a:extLst>
          </p:cNvPr>
          <p:cNvSpPr txBox="1"/>
          <p:nvPr/>
        </p:nvSpPr>
        <p:spPr>
          <a:xfrm>
            <a:off x="1138154" y="1831522"/>
            <a:ext cx="9653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🗣️</a:t>
            </a:r>
            <a:endParaRPr lang="zh-CN" altLang="en-US" sz="48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1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6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1DF57-F721-4CE1-B545-7669EDAC5474}"/>
              </a:ext>
            </a:extLst>
          </p:cNvPr>
          <p:cNvSpPr txBox="1"/>
          <p:nvPr/>
        </p:nvSpPr>
        <p:spPr>
          <a:xfrm>
            <a:off x="665825" y="328474"/>
            <a:ext cx="9579006" cy="554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系统简介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3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128356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0AD566-440A-4EC5-ACA4-D9356E032267}"/>
              </a:ext>
            </a:extLst>
          </p:cNvPr>
          <p:cNvSpPr/>
          <p:nvPr/>
        </p:nvSpPr>
        <p:spPr>
          <a:xfrm>
            <a:off x="-1" y="0"/>
            <a:ext cx="458239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5A42DE-6D0F-4AD3-8958-190345920990}"/>
              </a:ext>
            </a:extLst>
          </p:cNvPr>
          <p:cNvPicPr/>
          <p:nvPr/>
        </p:nvPicPr>
        <p:blipFill rotWithShape="1">
          <a:blip r:embed="rId3"/>
          <a:srcRect b="5921"/>
          <a:stretch/>
        </p:blipFill>
        <p:spPr bwMode="auto">
          <a:xfrm>
            <a:off x="1298072" y="1756073"/>
            <a:ext cx="9595855" cy="2617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40A0FA4-3DB7-4881-8A34-1B8DC8BDAC5A}"/>
              </a:ext>
            </a:extLst>
          </p:cNvPr>
          <p:cNvSpPr/>
          <p:nvPr/>
        </p:nvSpPr>
        <p:spPr>
          <a:xfrm>
            <a:off x="-111399" y="980167"/>
            <a:ext cx="807464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梅尔倒频谱系数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(MFCC)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9A6D4C-F999-4723-946C-A974B8B16042}"/>
              </a:ext>
            </a:extLst>
          </p:cNvPr>
          <p:cNvSpPr/>
          <p:nvPr/>
        </p:nvSpPr>
        <p:spPr>
          <a:xfrm>
            <a:off x="1572492" y="4373498"/>
            <a:ext cx="9535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Y. Zhang, N. </a:t>
            </a:r>
            <a:r>
              <a:rPr lang="en-US" altLang="zh-CN" sz="1200" kern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Suda</a:t>
            </a:r>
            <a:r>
              <a: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, L. Lai, and V. Chandra, “Hello Edge: Keyword Spotting on Microcontrollers,”</a:t>
            </a:r>
            <a:endParaRPr lang="zh-CN" altLang="en-US" sz="1200" dirty="0"/>
          </a:p>
        </p:txBody>
      </p:sp>
      <p:pic>
        <p:nvPicPr>
          <p:cNvPr id="18" name="Picture 2" descr="TensorFlow">
            <a:extLst>
              <a:ext uri="{FF2B5EF4-FFF2-40B4-BE49-F238E27FC236}">
                <a16:creationId xmlns:a16="http://schemas.microsoft.com/office/drawing/2014/main" id="{A92944CC-C8E5-4EA4-8F9F-5495BF69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92" y="4745075"/>
            <a:ext cx="4234186" cy="94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1DD4F-A716-44DB-89CB-0DCB816E4FF9}"/>
              </a:ext>
            </a:extLst>
          </p:cNvPr>
          <p:cNvCxnSpPr/>
          <p:nvPr/>
        </p:nvCxnSpPr>
        <p:spPr>
          <a:xfrm>
            <a:off x="5806678" y="5315979"/>
            <a:ext cx="139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F64BC5-1F66-4371-8DA2-A39366356611}"/>
              </a:ext>
            </a:extLst>
          </p:cNvPr>
          <p:cNvSpPr txBox="1"/>
          <p:nvPr/>
        </p:nvSpPr>
        <p:spPr>
          <a:xfrm>
            <a:off x="7600429" y="513131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weight.c</a:t>
            </a:r>
            <a:endParaRPr lang="zh-CN" alt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DED36-FDE9-4BC8-93EA-96ACCABE4210}"/>
              </a:ext>
            </a:extLst>
          </p:cNvPr>
          <p:cNvSpPr/>
          <p:nvPr/>
        </p:nvSpPr>
        <p:spPr>
          <a:xfrm>
            <a:off x="596973" y="5872391"/>
            <a:ext cx="11011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"five"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"four"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"go"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"left"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"right"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"stop"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"three"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"two"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"yes"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3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0AD566-440A-4EC5-ACA4-D9356E032267}"/>
              </a:ext>
            </a:extLst>
          </p:cNvPr>
          <p:cNvSpPr/>
          <p:nvPr/>
        </p:nvSpPr>
        <p:spPr>
          <a:xfrm>
            <a:off x="-1" y="0"/>
            <a:ext cx="458239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|MFCC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特征提取流程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B1DB1-AC05-4FFD-B1D6-5A955B6B6B2B}"/>
              </a:ext>
            </a:extLst>
          </p:cNvPr>
          <p:cNvSpPr txBox="1"/>
          <p:nvPr/>
        </p:nvSpPr>
        <p:spPr>
          <a:xfrm>
            <a:off x="1589809" y="495646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6C414051-BEFE-4B08-99B6-31EC618E750F}"/>
              </a:ext>
            </a:extLst>
          </p:cNvPr>
          <p:cNvSpPr/>
          <p:nvPr/>
        </p:nvSpPr>
        <p:spPr>
          <a:xfrm>
            <a:off x="1915003" y="4649990"/>
            <a:ext cx="7135479" cy="220801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运算量较大，需要专用的硬件加速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6C9797E-BC46-436C-8446-2737B1EA1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702" y="1189140"/>
            <a:ext cx="9199757" cy="31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0AD566-440A-4EC5-ACA4-D9356E032267}"/>
              </a:ext>
            </a:extLst>
          </p:cNvPr>
          <p:cNvSpPr/>
          <p:nvPr/>
        </p:nvSpPr>
        <p:spPr>
          <a:xfrm>
            <a:off x="-1" y="0"/>
            <a:ext cx="4582391" cy="59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|CNN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B1DB1-AC05-4FFD-B1D6-5A955B6B6B2B}"/>
              </a:ext>
            </a:extLst>
          </p:cNvPr>
          <p:cNvSpPr txBox="1"/>
          <p:nvPr/>
        </p:nvSpPr>
        <p:spPr>
          <a:xfrm>
            <a:off x="1589809" y="495646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B7875-5A69-4429-A526-8F8EE7E07F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2882" y="1006764"/>
            <a:ext cx="6188710" cy="3949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5A5E13-36F2-4CC6-A652-0FD6E4F9B655}"/>
              </a:ext>
            </a:extLst>
          </p:cNvPr>
          <p:cNvSpPr/>
          <p:nvPr/>
        </p:nvSpPr>
        <p:spPr>
          <a:xfrm>
            <a:off x="2028502" y="5373195"/>
            <a:ext cx="7863643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由于资源的限制，只能采用较小的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网络的模型☹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7706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权重参数一共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30Kbytes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9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1DF57-F721-4CE1-B545-7669EDAC5474}"/>
              </a:ext>
            </a:extLst>
          </p:cNvPr>
          <p:cNvSpPr txBox="1"/>
          <p:nvPr/>
        </p:nvSpPr>
        <p:spPr>
          <a:xfrm>
            <a:off x="665825" y="328474"/>
            <a:ext cx="9579006" cy="554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系统简介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6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</a:t>
            </a:r>
            <a:endParaRPr lang="en-US" altLang="zh-CN" sz="36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311539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2442</Words>
  <Application>Microsoft Office PowerPoint</Application>
  <PresentationFormat>Widescreen</PresentationFormat>
  <Paragraphs>247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张创创</dc:creator>
  <cp:lastModifiedBy>张创创</cp:lastModifiedBy>
  <cp:revision>19</cp:revision>
  <dcterms:created xsi:type="dcterms:W3CDTF">2021-06-04T00:43:27Z</dcterms:created>
  <dcterms:modified xsi:type="dcterms:W3CDTF">2022-06-15T08:55:47Z</dcterms:modified>
</cp:coreProperties>
</file>