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6" Type="http://schemas.openxmlformats.org/officeDocument/2006/relationships/viewProps" Target="viewProps.xml" /><Relationship Id="rId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8" Type="http://schemas.openxmlformats.org/officeDocument/2006/relationships/tableStyles" Target="tableStyles.xml" /><Relationship Id="rId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fee.org/articles/learning-styles-don-t-actually-exist-studies-show/#:~:text=No%20matter%20how%20hard%20scientists,the%20biggest%20myths%20in%20education.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sites.psu.edu/wp-content/uploads/sites/10091/2012/03/Reiner-and-Willingham_2010.pdf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Helpful Links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Weblinks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Down the rabbit hole of learning took me to this website and solidified the topic of Learning Styles being myths. This ended the mythos of learning styles for me</a:t>
            </a:r>
          </a:p>
          <a:p>
            <a:pPr lvl="0" indent="0" marL="0">
              <a:buNone/>
            </a:pPr>
          </a:p>
          <a:p>
            <a:pPr lvl="0" indent="0" marL="0">
              <a:buNone/>
            </a:pPr>
            <a:r>
              <a:rPr>
                <a:hlinkClick r:id="rId2"/>
              </a:rPr>
              <a:t>Learning Styles Don’t Exist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Link to Scholarly Article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scholarly article some very detailed research used to disprove the Learning Styles Theory. While the concept of Learning Styles makes sense as a concept, it never exits the hypothesis stage.</a:t>
            </a:r>
          </a:p>
          <a:p>
            <a:pPr lvl="0" indent="0" marL="0">
              <a:buNone/>
            </a:pPr>
            <a:r>
              <a:rPr>
                <a:hlinkClick r:id="rId2"/>
              </a:rPr>
              <a:t>The Myth of Learning Styles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Helpful Links</dc:title>
  <dc:creator/>
  <cp:keywords/>
  <dcterms:created xsi:type="dcterms:W3CDTF">2023-10-07T00:07:50Z</dcterms:created>
  <dcterms:modified xsi:type="dcterms:W3CDTF">2023-10-07T00:07:50Z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