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 Cited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Cited in APA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Carroll, P. (2022, August 12). Learning styles don’t actually exist, studies show: Patrick Carroll. FEE Freeman Article. https://fee.org/articles/learning-styles-don-t-actually-exist-studies-show/</a:t>
            </a:r>
          </a:p>
          <a:p>
            <a:pPr lvl="0"/>
            <a:r>
              <a:rPr/>
              <a:t>Riener, C., &amp; Willingham, D. (2010). The Myth of Learning Styles. Change: The Magazine of Higher Learning, 42(5), 32–35. https://doi.org/10.1080/00091383.2010.503139</a:t>
            </a:r>
          </a:p>
          <a:p>
            <a:pPr lvl="0"/>
            <a:r>
              <a:rPr/>
              <a:t>Sawyer, K. R. (2006). An Introduction to Learning Sciences . In The Cambridge Handbook of the Learning Sciences (pp. 1–24). essay, University Press.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Cited</dc:title>
  <dc:creator/>
  <cp:keywords/>
  <dcterms:created xsi:type="dcterms:W3CDTF">2023-10-07T00:09:06Z</dcterms:created>
  <dcterms:modified xsi:type="dcterms:W3CDTF">2023-10-07T00:09:06Z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