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7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00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8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4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EA7AA9-28DA-4370-A1E8-540504E8F5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83287D-9F4F-4B39-8054-04351280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ockmdgl/HIST2p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 2P26</a:t>
            </a:r>
            <a:br>
              <a:rPr lang="en-US" dirty="0"/>
            </a:br>
            <a:r>
              <a:rPr lang="en-US" dirty="0"/>
              <a:t>Intro to AGOL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Sharon Janzen, Map, Data &amp; GIS Library</a:t>
            </a:r>
          </a:p>
          <a:p>
            <a:r>
              <a:rPr lang="en-US" dirty="0"/>
              <a:t>Heather Whipple, Data Librarian</a:t>
            </a:r>
          </a:p>
          <a:p>
            <a:r>
              <a:rPr lang="en-US" dirty="0"/>
              <a:t>6 November 2019</a:t>
            </a:r>
          </a:p>
        </p:txBody>
      </p:sp>
    </p:spTree>
    <p:extLst>
      <p:ext uri="{BB962C8B-B14F-4D97-AF65-F5344CB8AC3E}">
        <p14:creationId xmlns:p14="http://schemas.microsoft.com/office/powerpoint/2010/main" val="318060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 2P26 -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Today’s session will focus on using ArcGIS Online to explore and display data.</a:t>
            </a:r>
          </a:p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The data you’ll use in this activity has already been processed – sometimes called </a:t>
            </a: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</a:rPr>
              <a:t>cleaned 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– so that it can be manipulated effectively by ArcGIS or other software.</a:t>
            </a:r>
          </a:p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Original data can be accurately transcribed but may still need to be cleaned before visualization or other analysis.</a:t>
            </a:r>
          </a:p>
          <a:p>
            <a:pPr marL="0" indent="0">
              <a:buNone/>
            </a:pP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9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 2P26 -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When you use ArcGIS Online for your HGIS report, you may need to clean your data first.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426DF-92F5-4C18-88C5-CCAFE91C5107}"/>
              </a:ext>
            </a:extLst>
          </p:cNvPr>
          <p:cNvGrpSpPr/>
          <p:nvPr/>
        </p:nvGrpSpPr>
        <p:grpSpPr>
          <a:xfrm>
            <a:off x="1295401" y="3762812"/>
            <a:ext cx="9601196" cy="2113056"/>
            <a:chOff x="1295401" y="3762812"/>
            <a:chExt cx="9601196" cy="21130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C62297-9B63-417D-9E9B-B0BCE3CAB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20" t="21065" r="61340" b="64331"/>
            <a:stretch/>
          </p:blipFill>
          <p:spPr>
            <a:xfrm>
              <a:off x="6248558" y="4136099"/>
              <a:ext cx="4648039" cy="1739769"/>
            </a:xfrm>
            <a:prstGeom prst="rect">
              <a:avLst/>
            </a:prstGeom>
            <a:ln w="38100" cap="sq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569DCA-3866-4DD1-9BA1-CB6AC3D2A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51" t="21065" r="61263" b="64331"/>
            <a:stretch/>
          </p:blipFill>
          <p:spPr>
            <a:xfrm>
              <a:off x="1295401" y="4136099"/>
              <a:ext cx="4596104" cy="1739769"/>
            </a:xfrm>
            <a:prstGeom prst="rect">
              <a:avLst/>
            </a:prstGeom>
            <a:ln w="38100" cap="sq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F4899-CC08-4BAD-8E43-BCBA0B875DB4}"/>
                </a:ext>
              </a:extLst>
            </p:cNvPr>
            <p:cNvSpPr txBox="1"/>
            <p:nvPr/>
          </p:nvSpPr>
          <p:spPr>
            <a:xfrm>
              <a:off x="1295401" y="3766767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Original Data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AE067B-2823-4DE7-A150-2B43CFB08640}"/>
                </a:ext>
              </a:extLst>
            </p:cNvPr>
            <p:cNvSpPr txBox="1"/>
            <p:nvPr/>
          </p:nvSpPr>
          <p:spPr>
            <a:xfrm>
              <a:off x="9378233" y="3762812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Cleaned Data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9F8A41-C031-459C-9AD2-27E5B679679D}"/>
              </a:ext>
            </a:extLst>
          </p:cNvPr>
          <p:cNvSpPr txBox="1"/>
          <p:nvPr/>
        </p:nvSpPr>
        <p:spPr>
          <a:xfrm>
            <a:off x="3641078" y="3762812"/>
            <a:ext cx="484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Copy the original data to a NEW file for editing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8D5C2-F8A0-4A67-B890-E3AE9BD13948}"/>
              </a:ext>
            </a:extLst>
          </p:cNvPr>
          <p:cNvCxnSpPr>
            <a:cxnSpLocks/>
          </p:cNvCxnSpPr>
          <p:nvPr/>
        </p:nvCxnSpPr>
        <p:spPr>
          <a:xfrm flipV="1">
            <a:off x="3002017" y="3947478"/>
            <a:ext cx="531971" cy="3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8BED656-BB75-4B13-83DD-28DB0F2D3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167" y="3831644"/>
            <a:ext cx="652329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 2P26 -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“Messy” data generally means data that is either incomplete, inconsistent, or incorrect in some way:</a:t>
            </a:r>
          </a:p>
          <a:p>
            <a:pPr lvl="1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Missing values (no occupation; no province)</a:t>
            </a:r>
          </a:p>
          <a:p>
            <a:pPr lvl="1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Spelling errors and variants, punctuation inconsistencies</a:t>
            </a:r>
          </a:p>
          <a:p>
            <a:pPr lvl="1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Multiple values for single category (worker, laborer, Laborer)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Be sure to plan for enough time to review and clean the data you’ll use for your HGIS report!</a:t>
            </a:r>
          </a:p>
        </p:txBody>
      </p:sp>
    </p:spTree>
    <p:extLst>
      <p:ext uri="{BB962C8B-B14F-4D97-AF65-F5344CB8AC3E}">
        <p14:creationId xmlns:p14="http://schemas.microsoft.com/office/powerpoint/2010/main" val="7274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 2P26 - Download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github.com/brockmdgl/HIST2p26</a:t>
            </a:r>
            <a:endParaRPr lang="en-US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To download the CSV, R-click RAW and select Save as…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Go to </a:t>
            </a:r>
            <a:r>
              <a:rPr lang="en-US" sz="3200" b="1" u="sng" dirty="0">
                <a:solidFill>
                  <a:schemeClr val="accent1"/>
                </a:solidFill>
              </a:rPr>
              <a:t>arcgis.com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 and sign in using the credentials assigned to you.</a:t>
            </a:r>
          </a:p>
        </p:txBody>
      </p:sp>
    </p:spTree>
    <p:extLst>
      <p:ext uri="{BB962C8B-B14F-4D97-AF65-F5344CB8AC3E}">
        <p14:creationId xmlns:p14="http://schemas.microsoft.com/office/powerpoint/2010/main" val="5668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</TotalTime>
  <Words>228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HIST 2P26 Intro to AGOL</vt:lpstr>
      <vt:lpstr>HIST 2P26 - Introduction</vt:lpstr>
      <vt:lpstr>HIST 2P26 - Introduction</vt:lpstr>
      <vt:lpstr>HIST 2P26 - Introduction</vt:lpstr>
      <vt:lpstr>HIST 2P26 - Download the data</vt:lpstr>
    </vt:vector>
  </TitlesOfParts>
  <Company>Brock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HIST2p26 Intro to AGOL</dc:title>
  <dc:creator>Sharon Janzen</dc:creator>
  <cp:lastModifiedBy>Sharon Janzen</cp:lastModifiedBy>
  <cp:revision>17</cp:revision>
  <dcterms:created xsi:type="dcterms:W3CDTF">2019-10-31T18:35:53Z</dcterms:created>
  <dcterms:modified xsi:type="dcterms:W3CDTF">2019-11-05T20:12:19Z</dcterms:modified>
</cp:coreProperties>
</file>