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6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7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00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8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4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EA7AA9-28DA-4370-A1E8-540504E8F5F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ockmdgl/HIST2p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HIST2p26</a:t>
            </a:r>
            <a:br>
              <a:rPr lang="en-US" dirty="0" smtClean="0"/>
            </a:br>
            <a:r>
              <a:rPr lang="en-US" dirty="0" smtClean="0"/>
              <a:t>Intro to AGOL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Sharon Janzen, Map, Data &amp; GIS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0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HIST2p26 - Download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github.com/brockmdgl/HIST2p26</a:t>
            </a:r>
            <a:endParaRPr lang="en-US" sz="3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Go to </a:t>
            </a:r>
            <a:r>
              <a:rPr lang="en-US" sz="3200" b="1" u="sng" dirty="0" smtClean="0">
                <a:solidFill>
                  <a:schemeClr val="accent1"/>
                </a:solidFill>
              </a:rPr>
              <a:t>arcgis.com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 and sign in using the credentials assigned to you.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31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HIST2p26 Intro to AGOL</vt:lpstr>
      <vt:lpstr>HIST2p26 - Download the data</vt:lpstr>
    </vt:vector>
  </TitlesOfParts>
  <Company>Brock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HIST2p26 Intro to AGOL</dc:title>
  <dc:creator>Sharon Janzen</dc:creator>
  <cp:lastModifiedBy>Sharon Janzen</cp:lastModifiedBy>
  <cp:revision>5</cp:revision>
  <dcterms:created xsi:type="dcterms:W3CDTF">2019-10-31T18:35:53Z</dcterms:created>
  <dcterms:modified xsi:type="dcterms:W3CDTF">2019-11-04T14:38:10Z</dcterms:modified>
</cp:coreProperties>
</file>