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61" r:id="rId7"/>
    <p:sldId id="258" r:id="rId8"/>
    <p:sldId id="263" r:id="rId9"/>
    <p:sldId id="260" r:id="rId10"/>
    <p:sldId id="277" r:id="rId11"/>
    <p:sldId id="278" r:id="rId12"/>
    <p:sldId id="264" r:id="rId13"/>
    <p:sldId id="265" r:id="rId14"/>
    <p:sldId id="266" r:id="rId15"/>
    <p:sldId id="280" r:id="rId16"/>
    <p:sldId id="282" r:id="rId17"/>
    <p:sldId id="283" r:id="rId18"/>
    <p:sldId id="259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46B4C0-DE17-41C0-B9F3-8B20B2A005BE}" v="1003" dt="2019-10-11T13:29:33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513" autoAdjust="0"/>
    <p:restoredTop sz="94660"/>
  </p:normalViewPr>
  <p:slideViewPr>
    <p:cSldViewPr snapToGrid="0">
      <p:cViewPr>
        <p:scale>
          <a:sx n="50" d="100"/>
          <a:sy n="50" d="100"/>
        </p:scale>
        <p:origin x="11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sbisch, Brock" userId="7e9a922f-63f0-45a6-8d77-37d3cf5d4573" providerId="ADAL" clId="{C546B4C0-DE17-41C0-B9F3-8B20B2A005BE}"/>
    <pc:docChg chg="undo custSel addSld modSld">
      <pc:chgData name="Nosbisch, Brock" userId="7e9a922f-63f0-45a6-8d77-37d3cf5d4573" providerId="ADAL" clId="{C546B4C0-DE17-41C0-B9F3-8B20B2A005BE}" dt="2019-10-11T13:29:33.916" v="145" actId="1076"/>
      <pc:docMkLst>
        <pc:docMk/>
      </pc:docMkLst>
      <pc:sldChg chg="addSp delSp modSp">
        <pc:chgData name="Nosbisch, Brock" userId="7e9a922f-63f0-45a6-8d77-37d3cf5d4573" providerId="ADAL" clId="{C546B4C0-DE17-41C0-B9F3-8B20B2A005BE}" dt="2019-10-11T13:29:33.916" v="145" actId="1076"/>
        <pc:sldMkLst>
          <pc:docMk/>
          <pc:sldMk cId="1988004695" sldId="259"/>
        </pc:sldMkLst>
        <pc:picChg chg="del">
          <ac:chgData name="Nosbisch, Brock" userId="7e9a922f-63f0-45a6-8d77-37d3cf5d4573" providerId="ADAL" clId="{C546B4C0-DE17-41C0-B9F3-8B20B2A005BE}" dt="2019-10-11T13:29:20.687" v="141" actId="478"/>
          <ac:picMkLst>
            <pc:docMk/>
            <pc:sldMk cId="1988004695" sldId="259"/>
            <ac:picMk id="10" creationId="{DD3BC312-DE1A-4CBA-9452-A8F7BAF0BE9E}"/>
          </ac:picMkLst>
        </pc:picChg>
        <pc:picChg chg="add mod">
          <ac:chgData name="Nosbisch, Brock" userId="7e9a922f-63f0-45a6-8d77-37d3cf5d4573" providerId="ADAL" clId="{C546B4C0-DE17-41C0-B9F3-8B20B2A005BE}" dt="2019-10-11T13:29:33.916" v="145" actId="1076"/>
          <ac:picMkLst>
            <pc:docMk/>
            <pc:sldMk cId="1988004695" sldId="259"/>
            <ac:picMk id="4098" creationId="{BFDDD2AE-2A41-454E-AC5A-776F796493C7}"/>
          </ac:picMkLst>
        </pc:picChg>
      </pc:sldChg>
      <pc:sldChg chg="modSp">
        <pc:chgData name="Nosbisch, Brock" userId="7e9a922f-63f0-45a6-8d77-37d3cf5d4573" providerId="ADAL" clId="{C546B4C0-DE17-41C0-B9F3-8B20B2A005BE}" dt="2019-10-11T13:19:46.440" v="62" actId="20577"/>
        <pc:sldMkLst>
          <pc:docMk/>
          <pc:sldMk cId="3918254835" sldId="263"/>
        </pc:sldMkLst>
        <pc:spChg chg="mod">
          <ac:chgData name="Nosbisch, Brock" userId="7e9a922f-63f0-45a6-8d77-37d3cf5d4573" providerId="ADAL" clId="{C546B4C0-DE17-41C0-B9F3-8B20B2A005BE}" dt="2019-10-11T13:19:46.440" v="62" actId="20577"/>
          <ac:spMkLst>
            <pc:docMk/>
            <pc:sldMk cId="3918254835" sldId="263"/>
            <ac:spMk id="9" creationId="{DCF38C21-7F16-4389-8791-040B0A0490B2}"/>
          </ac:spMkLst>
        </pc:spChg>
      </pc:sldChg>
      <pc:sldChg chg="modSp">
        <pc:chgData name="Nosbisch, Brock" userId="7e9a922f-63f0-45a6-8d77-37d3cf5d4573" providerId="ADAL" clId="{C546B4C0-DE17-41C0-B9F3-8B20B2A005BE}" dt="2019-10-11T13:22:24.464" v="89" actId="20577"/>
        <pc:sldMkLst>
          <pc:docMk/>
          <pc:sldMk cId="1686420601" sldId="264"/>
        </pc:sldMkLst>
        <pc:spChg chg="mod">
          <ac:chgData name="Nosbisch, Brock" userId="7e9a922f-63f0-45a6-8d77-37d3cf5d4573" providerId="ADAL" clId="{C546B4C0-DE17-41C0-B9F3-8B20B2A005BE}" dt="2019-10-11T13:22:24.464" v="89" actId="20577"/>
          <ac:spMkLst>
            <pc:docMk/>
            <pc:sldMk cId="1686420601" sldId="264"/>
            <ac:spMk id="3" creationId="{DC17F4F2-12E6-4918-AC58-B47148C463C3}"/>
          </ac:spMkLst>
        </pc:spChg>
      </pc:sldChg>
      <pc:sldChg chg="addSp delSp modSp">
        <pc:chgData name="Nosbisch, Brock" userId="7e9a922f-63f0-45a6-8d77-37d3cf5d4573" providerId="ADAL" clId="{C546B4C0-DE17-41C0-B9F3-8B20B2A005BE}" dt="2019-10-11T13:23:53.856" v="95" actId="1076"/>
        <pc:sldMkLst>
          <pc:docMk/>
          <pc:sldMk cId="766412540" sldId="265"/>
        </pc:sldMkLst>
        <pc:picChg chg="add mod">
          <ac:chgData name="Nosbisch, Brock" userId="7e9a922f-63f0-45a6-8d77-37d3cf5d4573" providerId="ADAL" clId="{C546B4C0-DE17-41C0-B9F3-8B20B2A005BE}" dt="2019-10-11T13:23:53.856" v="95" actId="1076"/>
          <ac:picMkLst>
            <pc:docMk/>
            <pc:sldMk cId="766412540" sldId="265"/>
            <ac:picMk id="3" creationId="{90708C1D-2123-491D-AA27-C67B76775E2D}"/>
          </ac:picMkLst>
        </pc:picChg>
        <pc:picChg chg="del">
          <ac:chgData name="Nosbisch, Brock" userId="7e9a922f-63f0-45a6-8d77-37d3cf5d4573" providerId="ADAL" clId="{C546B4C0-DE17-41C0-B9F3-8B20B2A005BE}" dt="2019-10-11T13:23:45.503" v="90" actId="478"/>
          <ac:picMkLst>
            <pc:docMk/>
            <pc:sldMk cId="766412540" sldId="265"/>
            <ac:picMk id="1026" creationId="{EBCAEFD7-346B-4923-B6EE-79D95237709B}"/>
          </ac:picMkLst>
        </pc:picChg>
      </pc:sldChg>
      <pc:sldChg chg="addSp delSp modSp">
        <pc:chgData name="Nosbisch, Brock" userId="7e9a922f-63f0-45a6-8d77-37d3cf5d4573" providerId="ADAL" clId="{C546B4C0-DE17-41C0-B9F3-8B20B2A005BE}" dt="2019-10-11T13:24:13.728" v="100" actId="1076"/>
        <pc:sldMkLst>
          <pc:docMk/>
          <pc:sldMk cId="2729084748" sldId="266"/>
        </pc:sldMkLst>
        <pc:picChg chg="add mod">
          <ac:chgData name="Nosbisch, Brock" userId="7e9a922f-63f0-45a6-8d77-37d3cf5d4573" providerId="ADAL" clId="{C546B4C0-DE17-41C0-B9F3-8B20B2A005BE}" dt="2019-10-11T13:24:13.728" v="100" actId="1076"/>
          <ac:picMkLst>
            <pc:docMk/>
            <pc:sldMk cId="2729084748" sldId="266"/>
            <ac:picMk id="3" creationId="{D902B43C-3DFA-43FF-9026-E84F44847D03}"/>
          </ac:picMkLst>
        </pc:picChg>
        <pc:picChg chg="del">
          <ac:chgData name="Nosbisch, Brock" userId="7e9a922f-63f0-45a6-8d77-37d3cf5d4573" providerId="ADAL" clId="{C546B4C0-DE17-41C0-B9F3-8B20B2A005BE}" dt="2019-10-11T13:24:07.355" v="96" actId="478"/>
          <ac:picMkLst>
            <pc:docMk/>
            <pc:sldMk cId="2729084748" sldId="266"/>
            <ac:picMk id="2050" creationId="{04944705-BBC4-46EF-B9BC-2C181D3774F4}"/>
          </ac:picMkLst>
        </pc:picChg>
      </pc:sldChg>
      <pc:sldChg chg="addSp delSp modSp mod setBg">
        <pc:chgData name="Nosbisch, Brock" userId="7e9a922f-63f0-45a6-8d77-37d3cf5d4573" providerId="ADAL" clId="{C546B4C0-DE17-41C0-B9F3-8B20B2A005BE}" dt="2019-10-11T13:26:36.414" v="119" actId="1076"/>
        <pc:sldMkLst>
          <pc:docMk/>
          <pc:sldMk cId="1858591726" sldId="280"/>
        </pc:sldMkLst>
        <pc:spChg chg="mod ord">
          <ac:chgData name="Nosbisch, Brock" userId="7e9a922f-63f0-45a6-8d77-37d3cf5d4573" providerId="ADAL" clId="{C546B4C0-DE17-41C0-B9F3-8B20B2A005BE}" dt="2019-10-11T13:25:41.419" v="108" actId="26606"/>
          <ac:spMkLst>
            <pc:docMk/>
            <pc:sldMk cId="1858591726" sldId="280"/>
            <ac:spMk id="2" creationId="{6CEC75AF-E8A3-4B02-8DDF-539884F4F744}"/>
          </ac:spMkLst>
        </pc:spChg>
        <pc:spChg chg="add">
          <ac:chgData name="Nosbisch, Brock" userId="7e9a922f-63f0-45a6-8d77-37d3cf5d4573" providerId="ADAL" clId="{C546B4C0-DE17-41C0-B9F3-8B20B2A005BE}" dt="2019-10-11T13:25:41.419" v="108" actId="26606"/>
          <ac:spMkLst>
            <pc:docMk/>
            <pc:sldMk cId="1858591726" sldId="280"/>
            <ac:spMk id="10" creationId="{58F305D9-36FC-424E-A383-F1B4070059A9}"/>
          </ac:spMkLst>
        </pc:spChg>
        <pc:spChg chg="add">
          <ac:chgData name="Nosbisch, Brock" userId="7e9a922f-63f0-45a6-8d77-37d3cf5d4573" providerId="ADAL" clId="{C546B4C0-DE17-41C0-B9F3-8B20B2A005BE}" dt="2019-10-11T13:25:41.419" v="108" actId="26606"/>
          <ac:spMkLst>
            <pc:docMk/>
            <pc:sldMk cId="1858591726" sldId="280"/>
            <ac:spMk id="13" creationId="{816F013F-3EFC-4CC3-A56F-94AD2E49409B}"/>
          </ac:spMkLst>
        </pc:spChg>
        <pc:spChg chg="add">
          <ac:chgData name="Nosbisch, Brock" userId="7e9a922f-63f0-45a6-8d77-37d3cf5d4573" providerId="ADAL" clId="{C546B4C0-DE17-41C0-B9F3-8B20B2A005BE}" dt="2019-10-11T13:25:41.419" v="108" actId="26606"/>
          <ac:spMkLst>
            <pc:docMk/>
            <pc:sldMk cId="1858591726" sldId="280"/>
            <ac:spMk id="15" creationId="{383B6E16-CE14-4B32-9D61-06547A15F49F}"/>
          </ac:spMkLst>
        </pc:spChg>
        <pc:spChg chg="add">
          <ac:chgData name="Nosbisch, Brock" userId="7e9a922f-63f0-45a6-8d77-37d3cf5d4573" providerId="ADAL" clId="{C546B4C0-DE17-41C0-B9F3-8B20B2A005BE}" dt="2019-10-11T13:25:41.419" v="108" actId="26606"/>
          <ac:spMkLst>
            <pc:docMk/>
            <pc:sldMk cId="1858591726" sldId="280"/>
            <ac:spMk id="17" creationId="{4F47C091-97DC-4D20-9310-65218D4A9917}"/>
          </ac:spMkLst>
        </pc:spChg>
        <pc:spChg chg="add">
          <ac:chgData name="Nosbisch, Brock" userId="7e9a922f-63f0-45a6-8d77-37d3cf5d4573" providerId="ADAL" clId="{C546B4C0-DE17-41C0-B9F3-8B20B2A005BE}" dt="2019-10-11T13:25:41.419" v="108" actId="26606"/>
          <ac:spMkLst>
            <pc:docMk/>
            <pc:sldMk cId="1858591726" sldId="280"/>
            <ac:spMk id="19" creationId="{C476236A-4C83-41D4-A3CF-D64A81F5E4C3}"/>
          </ac:spMkLst>
        </pc:spChg>
        <pc:spChg chg="add">
          <ac:chgData name="Nosbisch, Brock" userId="7e9a922f-63f0-45a6-8d77-37d3cf5d4573" providerId="ADAL" clId="{C546B4C0-DE17-41C0-B9F3-8B20B2A005BE}" dt="2019-10-11T13:25:41.419" v="108" actId="26606"/>
          <ac:spMkLst>
            <pc:docMk/>
            <pc:sldMk cId="1858591726" sldId="280"/>
            <ac:spMk id="21" creationId="{464F52C5-CC90-4BFA-84AD-47DFD30D6D6F}"/>
          </ac:spMkLst>
        </pc:spChg>
        <pc:spChg chg="add">
          <ac:chgData name="Nosbisch, Brock" userId="7e9a922f-63f0-45a6-8d77-37d3cf5d4573" providerId="ADAL" clId="{C546B4C0-DE17-41C0-B9F3-8B20B2A005BE}" dt="2019-10-11T13:25:41.419" v="108" actId="26606"/>
          <ac:spMkLst>
            <pc:docMk/>
            <pc:sldMk cId="1858591726" sldId="280"/>
            <ac:spMk id="23" creationId="{AE1578EE-AC37-4C94-98C6-4B322C6705C9}"/>
          </ac:spMkLst>
        </pc:spChg>
        <pc:spChg chg="add">
          <ac:chgData name="Nosbisch, Brock" userId="7e9a922f-63f0-45a6-8d77-37d3cf5d4573" providerId="ADAL" clId="{C546B4C0-DE17-41C0-B9F3-8B20B2A005BE}" dt="2019-10-11T13:25:41.419" v="108" actId="26606"/>
          <ac:spMkLst>
            <pc:docMk/>
            <pc:sldMk cId="1858591726" sldId="280"/>
            <ac:spMk id="25" creationId="{0055CAD6-F214-46F5-8689-93CBDA717584}"/>
          </ac:spMkLst>
        </pc:spChg>
        <pc:spChg chg="add">
          <ac:chgData name="Nosbisch, Brock" userId="7e9a922f-63f0-45a6-8d77-37d3cf5d4573" providerId="ADAL" clId="{C546B4C0-DE17-41C0-B9F3-8B20B2A005BE}" dt="2019-10-11T13:25:41.419" v="108" actId="26606"/>
          <ac:spMkLst>
            <pc:docMk/>
            <pc:sldMk cId="1858591726" sldId="280"/>
            <ac:spMk id="27" creationId="{F2A33DE3-FEF0-4DFE-9792-F2E4F5A13C18}"/>
          </ac:spMkLst>
        </pc:spChg>
        <pc:picChg chg="del">
          <ac:chgData name="Nosbisch, Brock" userId="7e9a922f-63f0-45a6-8d77-37d3cf5d4573" providerId="ADAL" clId="{C546B4C0-DE17-41C0-B9F3-8B20B2A005BE}" dt="2019-10-11T13:24:33.505" v="102" actId="478"/>
          <ac:picMkLst>
            <pc:docMk/>
            <pc:sldMk cId="1858591726" sldId="280"/>
            <ac:picMk id="3" creationId="{8B1A96FA-D525-40BB-B0B7-C3748EE82085}"/>
          </ac:picMkLst>
        </pc:picChg>
        <pc:picChg chg="del">
          <ac:chgData name="Nosbisch, Brock" userId="7e9a922f-63f0-45a6-8d77-37d3cf5d4573" providerId="ADAL" clId="{C546B4C0-DE17-41C0-B9F3-8B20B2A005BE}" dt="2019-10-11T13:24:33.505" v="102" actId="478"/>
          <ac:picMkLst>
            <pc:docMk/>
            <pc:sldMk cId="1858591726" sldId="280"/>
            <ac:picMk id="4" creationId="{B21E90C0-6B2E-417C-9F21-BB57A9961AC0}"/>
          </ac:picMkLst>
        </pc:picChg>
        <pc:picChg chg="del mod">
          <ac:chgData name="Nosbisch, Brock" userId="7e9a922f-63f0-45a6-8d77-37d3cf5d4573" providerId="ADAL" clId="{C546B4C0-DE17-41C0-B9F3-8B20B2A005BE}" dt="2019-10-11T13:24:33.505" v="102" actId="478"/>
          <ac:picMkLst>
            <pc:docMk/>
            <pc:sldMk cId="1858591726" sldId="280"/>
            <ac:picMk id="5" creationId="{2F0E4A1B-7543-4BF6-B088-7C58F8DED6F0}"/>
          </ac:picMkLst>
        </pc:picChg>
        <pc:picChg chg="add mod ord">
          <ac:chgData name="Nosbisch, Brock" userId="7e9a922f-63f0-45a6-8d77-37d3cf5d4573" providerId="ADAL" clId="{C546B4C0-DE17-41C0-B9F3-8B20B2A005BE}" dt="2019-10-11T13:26:28.686" v="116" actId="1076"/>
          <ac:picMkLst>
            <pc:docMk/>
            <pc:sldMk cId="1858591726" sldId="280"/>
            <ac:picMk id="6" creationId="{F80C2236-1172-48AC-9921-990190422B10}"/>
          </ac:picMkLst>
        </pc:picChg>
        <pc:picChg chg="add mod">
          <ac:chgData name="Nosbisch, Brock" userId="7e9a922f-63f0-45a6-8d77-37d3cf5d4573" providerId="ADAL" clId="{C546B4C0-DE17-41C0-B9F3-8B20B2A005BE}" dt="2019-10-11T13:25:41.419" v="108" actId="26606"/>
          <ac:picMkLst>
            <pc:docMk/>
            <pc:sldMk cId="1858591726" sldId="280"/>
            <ac:picMk id="7" creationId="{A8111CEA-5537-4C77-AF57-EEBA72EF2498}"/>
          </ac:picMkLst>
        </pc:picChg>
        <pc:picChg chg="add mod">
          <ac:chgData name="Nosbisch, Brock" userId="7e9a922f-63f0-45a6-8d77-37d3cf5d4573" providerId="ADAL" clId="{C546B4C0-DE17-41C0-B9F3-8B20B2A005BE}" dt="2019-10-11T13:26:36.414" v="119" actId="1076"/>
          <ac:picMkLst>
            <pc:docMk/>
            <pc:sldMk cId="1858591726" sldId="280"/>
            <ac:picMk id="8" creationId="{7073A2EB-5E5B-4764-A4F3-0338BD4053FE}"/>
          </ac:picMkLst>
        </pc:picChg>
      </pc:sldChg>
      <pc:sldChg chg="addSp delSp modSp add">
        <pc:chgData name="Nosbisch, Brock" userId="7e9a922f-63f0-45a6-8d77-37d3cf5d4573" providerId="ADAL" clId="{C546B4C0-DE17-41C0-B9F3-8B20B2A005BE}" dt="2019-10-11T13:28:44.176" v="134" actId="1036"/>
        <pc:sldMkLst>
          <pc:docMk/>
          <pc:sldMk cId="287247585" sldId="282"/>
        </pc:sldMkLst>
        <pc:spChg chg="mod">
          <ac:chgData name="Nosbisch, Brock" userId="7e9a922f-63f0-45a6-8d77-37d3cf5d4573" providerId="ADAL" clId="{C546B4C0-DE17-41C0-B9F3-8B20B2A005BE}" dt="2019-10-08T01:15:53.850" v="19" actId="20577"/>
          <ac:spMkLst>
            <pc:docMk/>
            <pc:sldMk cId="287247585" sldId="282"/>
            <ac:spMk id="2" creationId="{6CEC75AF-E8A3-4B02-8DDF-539884F4F744}"/>
          </ac:spMkLst>
        </pc:spChg>
        <pc:picChg chg="del">
          <ac:chgData name="Nosbisch, Brock" userId="7e9a922f-63f0-45a6-8d77-37d3cf5d4573" providerId="ADAL" clId="{C546B4C0-DE17-41C0-B9F3-8B20B2A005BE}" dt="2019-10-08T01:15:36.491" v="6" actId="478"/>
          <ac:picMkLst>
            <pc:docMk/>
            <pc:sldMk cId="287247585" sldId="282"/>
            <ac:picMk id="3" creationId="{8B1A96FA-D525-40BB-B0B7-C3748EE82085}"/>
          </ac:picMkLst>
        </pc:picChg>
        <pc:picChg chg="add mod">
          <ac:chgData name="Nosbisch, Brock" userId="7e9a922f-63f0-45a6-8d77-37d3cf5d4573" providerId="ADAL" clId="{C546B4C0-DE17-41C0-B9F3-8B20B2A005BE}" dt="2019-10-11T13:28:44.176" v="134" actId="1036"/>
          <ac:picMkLst>
            <pc:docMk/>
            <pc:sldMk cId="287247585" sldId="282"/>
            <ac:picMk id="3" creationId="{1B434C33-8E18-4435-A373-D6AFF84CF9AD}"/>
          </ac:picMkLst>
        </pc:picChg>
        <pc:picChg chg="del">
          <ac:chgData name="Nosbisch, Brock" userId="7e9a922f-63f0-45a6-8d77-37d3cf5d4573" providerId="ADAL" clId="{C546B4C0-DE17-41C0-B9F3-8B20B2A005BE}" dt="2019-10-08T01:15:36.171" v="5" actId="478"/>
          <ac:picMkLst>
            <pc:docMk/>
            <pc:sldMk cId="287247585" sldId="282"/>
            <ac:picMk id="4" creationId="{B21E90C0-6B2E-417C-9F21-BB57A9961AC0}"/>
          </ac:picMkLst>
        </pc:picChg>
        <pc:picChg chg="del">
          <ac:chgData name="Nosbisch, Brock" userId="7e9a922f-63f0-45a6-8d77-37d3cf5d4573" providerId="ADAL" clId="{C546B4C0-DE17-41C0-B9F3-8B20B2A005BE}" dt="2019-10-08T01:15:35.633" v="4" actId="478"/>
          <ac:picMkLst>
            <pc:docMk/>
            <pc:sldMk cId="287247585" sldId="282"/>
            <ac:picMk id="5" creationId="{2F0E4A1B-7543-4BF6-B088-7C58F8DED6F0}"/>
          </ac:picMkLst>
        </pc:picChg>
        <pc:picChg chg="add del mod">
          <ac:chgData name="Nosbisch, Brock" userId="7e9a922f-63f0-45a6-8d77-37d3cf5d4573" providerId="ADAL" clId="{C546B4C0-DE17-41C0-B9F3-8B20B2A005BE}" dt="2019-10-11T13:27:31.119" v="120" actId="478"/>
          <ac:picMkLst>
            <pc:docMk/>
            <pc:sldMk cId="287247585" sldId="282"/>
            <ac:picMk id="6" creationId="{CBA2BDCF-9FEE-434A-94F7-3FAA9813E7B2}"/>
          </ac:picMkLst>
        </pc:picChg>
        <pc:picChg chg="add del">
          <ac:chgData name="Nosbisch, Brock" userId="7e9a922f-63f0-45a6-8d77-37d3cf5d4573" providerId="ADAL" clId="{C546B4C0-DE17-41C0-B9F3-8B20B2A005BE}" dt="2019-10-08T01:16:13.136" v="21"/>
          <ac:picMkLst>
            <pc:docMk/>
            <pc:sldMk cId="287247585" sldId="282"/>
            <ac:picMk id="7" creationId="{71BD7DB4-3DF5-4E17-9D79-4953A735EF97}"/>
          </ac:picMkLst>
        </pc:picChg>
      </pc:sldChg>
      <pc:sldChg chg="addSp delSp modSp add">
        <pc:chgData name="Nosbisch, Brock" userId="7e9a922f-63f0-45a6-8d77-37d3cf5d4573" providerId="ADAL" clId="{C546B4C0-DE17-41C0-B9F3-8B20B2A005BE}" dt="2019-10-11T13:29:10.548" v="140" actId="1076"/>
        <pc:sldMkLst>
          <pc:docMk/>
          <pc:sldMk cId="1571397694" sldId="283"/>
        </pc:sldMkLst>
        <pc:spChg chg="mod">
          <ac:chgData name="Nosbisch, Brock" userId="7e9a922f-63f0-45a6-8d77-37d3cf5d4573" providerId="ADAL" clId="{C546B4C0-DE17-41C0-B9F3-8B20B2A005BE}" dt="2019-10-08T01:16:21.493" v="33" actId="20577"/>
          <ac:spMkLst>
            <pc:docMk/>
            <pc:sldMk cId="1571397694" sldId="283"/>
            <ac:spMk id="2" creationId="{6CEC75AF-E8A3-4B02-8DDF-539884F4F744}"/>
          </ac:spMkLst>
        </pc:spChg>
        <pc:picChg chg="del">
          <ac:chgData name="Nosbisch, Brock" userId="7e9a922f-63f0-45a6-8d77-37d3cf5d4573" providerId="ADAL" clId="{C546B4C0-DE17-41C0-B9F3-8B20B2A005BE}" dt="2019-10-08T01:16:25.609" v="34" actId="478"/>
          <ac:picMkLst>
            <pc:docMk/>
            <pc:sldMk cId="1571397694" sldId="283"/>
            <ac:picMk id="6" creationId="{CBA2BDCF-9FEE-434A-94F7-3FAA9813E7B2}"/>
          </ac:picMkLst>
        </pc:picChg>
        <pc:picChg chg="add del mod">
          <ac:chgData name="Nosbisch, Brock" userId="7e9a922f-63f0-45a6-8d77-37d3cf5d4573" providerId="ADAL" clId="{C546B4C0-DE17-41C0-B9F3-8B20B2A005BE}" dt="2019-10-11T13:29:00.294" v="135" actId="478"/>
          <ac:picMkLst>
            <pc:docMk/>
            <pc:sldMk cId="1571397694" sldId="283"/>
            <ac:picMk id="1026" creationId="{D755DF80-794B-4030-A78D-CC942E9AAB40}"/>
          </ac:picMkLst>
        </pc:picChg>
        <pc:picChg chg="add mod">
          <ac:chgData name="Nosbisch, Brock" userId="7e9a922f-63f0-45a6-8d77-37d3cf5d4573" providerId="ADAL" clId="{C546B4C0-DE17-41C0-B9F3-8B20B2A005BE}" dt="2019-10-11T13:29:10.548" v="140" actId="1076"/>
          <ac:picMkLst>
            <pc:docMk/>
            <pc:sldMk cId="1571397694" sldId="283"/>
            <ac:picMk id="3074" creationId="{4F3B86FF-41B2-4FF4-9882-99CF196EB27F}"/>
          </ac:picMkLst>
        </pc:picChg>
      </pc:sldChg>
    </pc:docChg>
  </pc:docChgLst>
  <pc:docChgLst>
    <pc:chgData name="Nosbisch, Brock" userId="7e9a922f-63f0-45a6-8d77-37d3cf5d4573" providerId="ADAL" clId="{6AF3D94A-B1B8-4B17-8C0F-B9EE52DA24D7}"/>
    <pc:docChg chg="undo custSel addSld delSld modSld sldOrd">
      <pc:chgData name="Nosbisch, Brock" userId="7e9a922f-63f0-45a6-8d77-37d3cf5d4573" providerId="ADAL" clId="{6AF3D94A-B1B8-4B17-8C0F-B9EE52DA24D7}" dt="2019-10-02T05:48:24.117" v="855" actId="14100"/>
      <pc:docMkLst>
        <pc:docMk/>
      </pc:docMkLst>
      <pc:sldChg chg="modSp">
        <pc:chgData name="Nosbisch, Brock" userId="7e9a922f-63f0-45a6-8d77-37d3cf5d4573" providerId="ADAL" clId="{6AF3D94A-B1B8-4B17-8C0F-B9EE52DA24D7}" dt="2019-10-02T05:23:27.380" v="44" actId="20577"/>
        <pc:sldMkLst>
          <pc:docMk/>
          <pc:sldMk cId="2867807557" sldId="256"/>
        </pc:sldMkLst>
        <pc:spChg chg="mod">
          <ac:chgData name="Nosbisch, Brock" userId="7e9a922f-63f0-45a6-8d77-37d3cf5d4573" providerId="ADAL" clId="{6AF3D94A-B1B8-4B17-8C0F-B9EE52DA24D7}" dt="2019-10-02T05:23:10.682" v="14" actId="20577"/>
          <ac:spMkLst>
            <pc:docMk/>
            <pc:sldMk cId="2867807557" sldId="256"/>
            <ac:spMk id="2" creationId="{5F88CEE8-516A-4052-97AA-B51161200227}"/>
          </ac:spMkLst>
        </pc:spChg>
        <pc:spChg chg="mod">
          <ac:chgData name="Nosbisch, Brock" userId="7e9a922f-63f0-45a6-8d77-37d3cf5d4573" providerId="ADAL" clId="{6AF3D94A-B1B8-4B17-8C0F-B9EE52DA24D7}" dt="2019-10-02T05:23:27.380" v="44" actId="20577"/>
          <ac:spMkLst>
            <pc:docMk/>
            <pc:sldMk cId="2867807557" sldId="256"/>
            <ac:spMk id="3" creationId="{AB547610-0B2E-47B6-A923-03C6A3EADA1F}"/>
          </ac:spMkLst>
        </pc:spChg>
      </pc:sldChg>
      <pc:sldChg chg="modSp">
        <pc:chgData name="Nosbisch, Brock" userId="7e9a922f-63f0-45a6-8d77-37d3cf5d4573" providerId="ADAL" clId="{6AF3D94A-B1B8-4B17-8C0F-B9EE52DA24D7}" dt="2019-10-02T05:23:44.845" v="58" actId="5793"/>
        <pc:sldMkLst>
          <pc:docMk/>
          <pc:sldMk cId="2314976262" sldId="257"/>
        </pc:sldMkLst>
        <pc:spChg chg="mod">
          <ac:chgData name="Nosbisch, Brock" userId="7e9a922f-63f0-45a6-8d77-37d3cf5d4573" providerId="ADAL" clId="{6AF3D94A-B1B8-4B17-8C0F-B9EE52DA24D7}" dt="2019-10-02T05:23:44.845" v="58" actId="5793"/>
          <ac:spMkLst>
            <pc:docMk/>
            <pc:sldMk cId="2314976262" sldId="257"/>
            <ac:spMk id="3" creationId="{DC17F4F2-12E6-4918-AC58-B47148C463C3}"/>
          </ac:spMkLst>
        </pc:spChg>
      </pc:sldChg>
      <pc:sldChg chg="addSp delSp modSp">
        <pc:chgData name="Nosbisch, Brock" userId="7e9a922f-63f0-45a6-8d77-37d3cf5d4573" providerId="ADAL" clId="{6AF3D94A-B1B8-4B17-8C0F-B9EE52DA24D7}" dt="2019-10-02T05:28:47.326" v="296" actId="26606"/>
        <pc:sldMkLst>
          <pc:docMk/>
          <pc:sldMk cId="3617163954" sldId="258"/>
        </pc:sldMkLst>
        <pc:spChg chg="mod">
          <ac:chgData name="Nosbisch, Brock" userId="7e9a922f-63f0-45a6-8d77-37d3cf5d4573" providerId="ADAL" clId="{6AF3D94A-B1B8-4B17-8C0F-B9EE52DA24D7}" dt="2019-10-02T05:28:47.326" v="296" actId="26606"/>
          <ac:spMkLst>
            <pc:docMk/>
            <pc:sldMk cId="3617163954" sldId="258"/>
            <ac:spMk id="9" creationId="{DCF38C21-7F16-4389-8791-040B0A0490B2}"/>
          </ac:spMkLst>
        </pc:spChg>
        <pc:spChg chg="del">
          <ac:chgData name="Nosbisch, Brock" userId="7e9a922f-63f0-45a6-8d77-37d3cf5d4573" providerId="ADAL" clId="{6AF3D94A-B1B8-4B17-8C0F-B9EE52DA24D7}" dt="2019-10-02T05:28:47.326" v="296" actId="26606"/>
          <ac:spMkLst>
            <pc:docMk/>
            <pc:sldMk cId="3617163954" sldId="258"/>
            <ac:spMk id="12" creationId="{F1ADD25B-0A33-4EF2-90F4-43139269318B}"/>
          </ac:spMkLst>
        </pc:spChg>
        <pc:spChg chg="del">
          <ac:chgData name="Nosbisch, Brock" userId="7e9a922f-63f0-45a6-8d77-37d3cf5d4573" providerId="ADAL" clId="{6AF3D94A-B1B8-4B17-8C0F-B9EE52DA24D7}" dt="2019-10-02T05:28:47.326" v="296" actId="26606"/>
          <ac:spMkLst>
            <pc:docMk/>
            <pc:sldMk cId="3617163954" sldId="258"/>
            <ac:spMk id="14" creationId="{74DB6F31-1B9E-4237-84A3-0825BFDF4616}"/>
          </ac:spMkLst>
        </pc:spChg>
        <pc:spChg chg="add">
          <ac:chgData name="Nosbisch, Brock" userId="7e9a922f-63f0-45a6-8d77-37d3cf5d4573" providerId="ADAL" clId="{6AF3D94A-B1B8-4B17-8C0F-B9EE52DA24D7}" dt="2019-10-02T05:28:47.326" v="296" actId="26606"/>
          <ac:spMkLst>
            <pc:docMk/>
            <pc:sldMk cId="3617163954" sldId="258"/>
            <ac:spMk id="19" creationId="{F1ADD25B-0A33-4EF2-90F4-43139269318B}"/>
          </ac:spMkLst>
        </pc:spChg>
        <pc:spChg chg="add">
          <ac:chgData name="Nosbisch, Brock" userId="7e9a922f-63f0-45a6-8d77-37d3cf5d4573" providerId="ADAL" clId="{6AF3D94A-B1B8-4B17-8C0F-B9EE52DA24D7}" dt="2019-10-02T05:28:47.326" v="296" actId="26606"/>
          <ac:spMkLst>
            <pc:docMk/>
            <pc:sldMk cId="3617163954" sldId="258"/>
            <ac:spMk id="21" creationId="{74DB6F31-1B9E-4237-84A3-0825BFDF4616}"/>
          </ac:spMkLst>
        </pc:spChg>
        <pc:picChg chg="add del mod">
          <ac:chgData name="Nosbisch, Brock" userId="7e9a922f-63f0-45a6-8d77-37d3cf5d4573" providerId="ADAL" clId="{6AF3D94A-B1B8-4B17-8C0F-B9EE52DA24D7}" dt="2019-10-02T05:28:44.324" v="294" actId="478"/>
          <ac:picMkLst>
            <pc:docMk/>
            <pc:sldMk cId="3617163954" sldId="258"/>
            <ac:picMk id="3" creationId="{0EBB8AA2-49FC-4520-92B3-78911916438F}"/>
          </ac:picMkLst>
        </pc:picChg>
        <pc:picChg chg="add mod">
          <ac:chgData name="Nosbisch, Brock" userId="7e9a922f-63f0-45a6-8d77-37d3cf5d4573" providerId="ADAL" clId="{6AF3D94A-B1B8-4B17-8C0F-B9EE52DA24D7}" dt="2019-10-02T05:28:47.326" v="296" actId="26606"/>
          <ac:picMkLst>
            <pc:docMk/>
            <pc:sldMk cId="3617163954" sldId="258"/>
            <ac:picMk id="4" creationId="{A2ECF168-845D-457C-9C65-B49B73A253D1}"/>
          </ac:picMkLst>
        </pc:picChg>
        <pc:picChg chg="del">
          <ac:chgData name="Nosbisch, Brock" userId="7e9a922f-63f0-45a6-8d77-37d3cf5d4573" providerId="ADAL" clId="{6AF3D94A-B1B8-4B17-8C0F-B9EE52DA24D7}" dt="2019-10-02T05:28:25.423" v="289" actId="478"/>
          <ac:picMkLst>
            <pc:docMk/>
            <pc:sldMk cId="3617163954" sldId="258"/>
            <ac:picMk id="7" creationId="{6FA040B1-DD98-4C04-803C-1EF405F115EE}"/>
          </ac:picMkLst>
        </pc:picChg>
      </pc:sldChg>
      <pc:sldChg chg="addSp delSp modSp ord">
        <pc:chgData name="Nosbisch, Brock" userId="7e9a922f-63f0-45a6-8d77-37d3cf5d4573" providerId="ADAL" clId="{6AF3D94A-B1B8-4B17-8C0F-B9EE52DA24D7}" dt="2019-10-02T05:41:33.726" v="757" actId="14100"/>
        <pc:sldMkLst>
          <pc:docMk/>
          <pc:sldMk cId="1988004695" sldId="259"/>
        </pc:sldMkLst>
        <pc:spChg chg="mod ord">
          <ac:chgData name="Nosbisch, Brock" userId="7e9a922f-63f0-45a6-8d77-37d3cf5d4573" providerId="ADAL" clId="{6AF3D94A-B1B8-4B17-8C0F-B9EE52DA24D7}" dt="2019-10-02T05:41:08.817" v="754" actId="26606"/>
          <ac:spMkLst>
            <pc:docMk/>
            <pc:sldMk cId="1988004695" sldId="259"/>
            <ac:spMk id="2" creationId="{6CEC75AF-E8A3-4B02-8DDF-539884F4F744}"/>
          </ac:spMkLst>
        </pc:spChg>
        <pc:spChg chg="del">
          <ac:chgData name="Nosbisch, Brock" userId="7e9a922f-63f0-45a6-8d77-37d3cf5d4573" providerId="ADAL" clId="{6AF3D94A-B1B8-4B17-8C0F-B9EE52DA24D7}" dt="2019-10-02T05:40:47.766" v="748" actId="478"/>
          <ac:spMkLst>
            <pc:docMk/>
            <pc:sldMk cId="1988004695" sldId="259"/>
            <ac:spMk id="3" creationId="{DC17F4F2-12E6-4918-AC58-B47148C463C3}"/>
          </ac:spMkLst>
        </pc:spChg>
        <pc:spChg chg="add del mod">
          <ac:chgData name="Nosbisch, Brock" userId="7e9a922f-63f0-45a6-8d77-37d3cf5d4573" providerId="ADAL" clId="{6AF3D94A-B1B8-4B17-8C0F-B9EE52DA24D7}" dt="2019-10-02T05:40:50.604" v="749" actId="478"/>
          <ac:spMkLst>
            <pc:docMk/>
            <pc:sldMk cId="1988004695" sldId="259"/>
            <ac:spMk id="6" creationId="{11A23780-BD58-4FF8-B522-220C05FBD81D}"/>
          </ac:spMkLst>
        </pc:spChg>
        <pc:spChg chg="add del">
          <ac:chgData name="Nosbisch, Brock" userId="7e9a922f-63f0-45a6-8d77-37d3cf5d4573" providerId="ADAL" clId="{6AF3D94A-B1B8-4B17-8C0F-B9EE52DA24D7}" dt="2019-10-02T05:41:08.817" v="754" actId="26606"/>
          <ac:spMkLst>
            <pc:docMk/>
            <pc:sldMk cId="1988004695" sldId="259"/>
            <ac:spMk id="9" creationId="{F1ADD25B-0A33-4EF2-90F4-43139269318B}"/>
          </ac:spMkLst>
        </pc:spChg>
        <pc:spChg chg="add del">
          <ac:chgData name="Nosbisch, Brock" userId="7e9a922f-63f0-45a6-8d77-37d3cf5d4573" providerId="ADAL" clId="{6AF3D94A-B1B8-4B17-8C0F-B9EE52DA24D7}" dt="2019-10-02T05:41:08.817" v="754" actId="26606"/>
          <ac:spMkLst>
            <pc:docMk/>
            <pc:sldMk cId="1988004695" sldId="259"/>
            <ac:spMk id="11" creationId="{74DB6F31-1B9E-4237-84A3-0825BFDF4616}"/>
          </ac:spMkLst>
        </pc:spChg>
        <pc:spChg chg="add del">
          <ac:chgData name="Nosbisch, Brock" userId="7e9a922f-63f0-45a6-8d77-37d3cf5d4573" providerId="ADAL" clId="{6AF3D94A-B1B8-4B17-8C0F-B9EE52DA24D7}" dt="2019-10-02T05:41:08.817" v="754" actId="26606"/>
          <ac:spMkLst>
            <pc:docMk/>
            <pc:sldMk cId="1988004695" sldId="259"/>
            <ac:spMk id="16" creationId="{66D08039-6C4E-4870-9E3D-6218263DE95D}"/>
          </ac:spMkLst>
        </pc:spChg>
        <pc:spChg chg="add del">
          <ac:chgData name="Nosbisch, Brock" userId="7e9a922f-63f0-45a6-8d77-37d3cf5d4573" providerId="ADAL" clId="{6AF3D94A-B1B8-4B17-8C0F-B9EE52DA24D7}" dt="2019-10-02T05:41:08.817" v="754" actId="26606"/>
          <ac:spMkLst>
            <pc:docMk/>
            <pc:sldMk cId="1988004695" sldId="259"/>
            <ac:spMk id="18" creationId="{9FB31D2E-CBC8-4C4A-917F-DCB48EAEB08A}"/>
          </ac:spMkLst>
        </pc:spChg>
        <pc:spChg chg="add del">
          <ac:chgData name="Nosbisch, Brock" userId="7e9a922f-63f0-45a6-8d77-37d3cf5d4573" providerId="ADAL" clId="{6AF3D94A-B1B8-4B17-8C0F-B9EE52DA24D7}" dt="2019-10-02T05:41:08.817" v="754" actId="26606"/>
          <ac:spMkLst>
            <pc:docMk/>
            <pc:sldMk cId="1988004695" sldId="259"/>
            <ac:spMk id="20" creationId="{FCCF4F09-0D96-42BE-AE16-84AB4E0B5674}"/>
          </ac:spMkLst>
        </pc:spChg>
        <pc:spChg chg="add del">
          <ac:chgData name="Nosbisch, Brock" userId="7e9a922f-63f0-45a6-8d77-37d3cf5d4573" providerId="ADAL" clId="{6AF3D94A-B1B8-4B17-8C0F-B9EE52DA24D7}" dt="2019-10-02T05:41:08.817" v="754" actId="26606"/>
          <ac:spMkLst>
            <pc:docMk/>
            <pc:sldMk cId="1988004695" sldId="259"/>
            <ac:spMk id="22" creationId="{21AF87EE-372A-438E-B086-63D494ECA27E}"/>
          </ac:spMkLst>
        </pc:spChg>
        <pc:spChg chg="add del">
          <ac:chgData name="Nosbisch, Brock" userId="7e9a922f-63f0-45a6-8d77-37d3cf5d4573" providerId="ADAL" clId="{6AF3D94A-B1B8-4B17-8C0F-B9EE52DA24D7}" dt="2019-10-02T05:41:08.817" v="754" actId="26606"/>
          <ac:spMkLst>
            <pc:docMk/>
            <pc:sldMk cId="1988004695" sldId="259"/>
            <ac:spMk id="24" creationId="{E2B38E65-3AFD-404A-BEFC-3006BCB7A7D0}"/>
          </ac:spMkLst>
        </pc:spChg>
        <pc:spChg chg="add del">
          <ac:chgData name="Nosbisch, Brock" userId="7e9a922f-63f0-45a6-8d77-37d3cf5d4573" providerId="ADAL" clId="{6AF3D94A-B1B8-4B17-8C0F-B9EE52DA24D7}" dt="2019-10-02T05:41:08.817" v="754" actId="26606"/>
          <ac:spMkLst>
            <pc:docMk/>
            <pc:sldMk cId="1988004695" sldId="259"/>
            <ac:spMk id="26" creationId="{AE598562-3047-4BC2-BFF9-F39420474D21}"/>
          </ac:spMkLst>
        </pc:spChg>
        <pc:grpChg chg="add del">
          <ac:chgData name="Nosbisch, Brock" userId="7e9a922f-63f0-45a6-8d77-37d3cf5d4573" providerId="ADAL" clId="{6AF3D94A-B1B8-4B17-8C0F-B9EE52DA24D7}" dt="2019-10-02T05:41:08.817" v="754" actId="26606"/>
          <ac:grpSpMkLst>
            <pc:docMk/>
            <pc:sldMk cId="1988004695" sldId="259"/>
            <ac:grpSpMk id="28" creationId="{C19E0D66-E86B-461B-B58E-7FB356BB03FD}"/>
          </ac:grpSpMkLst>
        </pc:grpChg>
        <pc:picChg chg="del">
          <ac:chgData name="Nosbisch, Brock" userId="7e9a922f-63f0-45a6-8d77-37d3cf5d4573" providerId="ADAL" clId="{6AF3D94A-B1B8-4B17-8C0F-B9EE52DA24D7}" dt="2019-10-02T05:41:03.932" v="751" actId="478"/>
          <ac:picMkLst>
            <pc:docMk/>
            <pc:sldMk cId="1988004695" sldId="259"/>
            <ac:picMk id="4" creationId="{D7F16B3D-C175-4EBA-B87F-35FDB45B6788}"/>
          </ac:picMkLst>
        </pc:picChg>
        <pc:picChg chg="add mod">
          <ac:chgData name="Nosbisch, Brock" userId="7e9a922f-63f0-45a6-8d77-37d3cf5d4573" providerId="ADAL" clId="{6AF3D94A-B1B8-4B17-8C0F-B9EE52DA24D7}" dt="2019-10-02T05:41:21.828" v="756" actId="14100"/>
          <ac:picMkLst>
            <pc:docMk/>
            <pc:sldMk cId="1988004695" sldId="259"/>
            <ac:picMk id="10" creationId="{DD3BC312-DE1A-4CBA-9452-A8F7BAF0BE9E}"/>
          </ac:picMkLst>
        </pc:picChg>
      </pc:sldChg>
      <pc:sldChg chg="modSp">
        <pc:chgData name="Nosbisch, Brock" userId="7e9a922f-63f0-45a6-8d77-37d3cf5d4573" providerId="ADAL" clId="{6AF3D94A-B1B8-4B17-8C0F-B9EE52DA24D7}" dt="2019-10-02T05:31:39.794" v="546" actId="27636"/>
        <pc:sldMkLst>
          <pc:docMk/>
          <pc:sldMk cId="41226509" sldId="260"/>
        </pc:sldMkLst>
        <pc:spChg chg="mod">
          <ac:chgData name="Nosbisch, Brock" userId="7e9a922f-63f0-45a6-8d77-37d3cf5d4573" providerId="ADAL" clId="{6AF3D94A-B1B8-4B17-8C0F-B9EE52DA24D7}" dt="2019-10-02T05:31:39.794" v="546" actId="27636"/>
          <ac:spMkLst>
            <pc:docMk/>
            <pc:sldMk cId="41226509" sldId="260"/>
            <ac:spMk id="3" creationId="{DC17F4F2-12E6-4918-AC58-B47148C463C3}"/>
          </ac:spMkLst>
        </pc:spChg>
      </pc:sldChg>
      <pc:sldChg chg="modSp">
        <pc:chgData name="Nosbisch, Brock" userId="7e9a922f-63f0-45a6-8d77-37d3cf5d4573" providerId="ADAL" clId="{6AF3D94A-B1B8-4B17-8C0F-B9EE52DA24D7}" dt="2019-10-02T05:27:02.853" v="107" actId="20577"/>
        <pc:sldMkLst>
          <pc:docMk/>
          <pc:sldMk cId="2299969330" sldId="261"/>
        </pc:sldMkLst>
        <pc:spChg chg="mod">
          <ac:chgData name="Nosbisch, Brock" userId="7e9a922f-63f0-45a6-8d77-37d3cf5d4573" providerId="ADAL" clId="{6AF3D94A-B1B8-4B17-8C0F-B9EE52DA24D7}" dt="2019-10-02T05:27:02.853" v="107" actId="20577"/>
          <ac:spMkLst>
            <pc:docMk/>
            <pc:sldMk cId="2299969330" sldId="261"/>
            <ac:spMk id="3" creationId="{DC17F4F2-12E6-4918-AC58-B47148C463C3}"/>
          </ac:spMkLst>
        </pc:spChg>
      </pc:sldChg>
      <pc:sldChg chg="addSp delSp modSp">
        <pc:chgData name="Nosbisch, Brock" userId="7e9a922f-63f0-45a6-8d77-37d3cf5d4573" providerId="ADAL" clId="{6AF3D94A-B1B8-4B17-8C0F-B9EE52DA24D7}" dt="2019-10-02T05:31:07.927" v="536" actId="26606"/>
        <pc:sldMkLst>
          <pc:docMk/>
          <pc:sldMk cId="3918254835" sldId="263"/>
        </pc:sldMkLst>
        <pc:spChg chg="mod">
          <ac:chgData name="Nosbisch, Brock" userId="7e9a922f-63f0-45a6-8d77-37d3cf5d4573" providerId="ADAL" clId="{6AF3D94A-B1B8-4B17-8C0F-B9EE52DA24D7}" dt="2019-10-02T05:31:07.927" v="536" actId="26606"/>
          <ac:spMkLst>
            <pc:docMk/>
            <pc:sldMk cId="3918254835" sldId="263"/>
            <ac:spMk id="9" creationId="{DCF38C21-7F16-4389-8791-040B0A0490B2}"/>
          </ac:spMkLst>
        </pc:spChg>
        <pc:spChg chg="del">
          <ac:chgData name="Nosbisch, Brock" userId="7e9a922f-63f0-45a6-8d77-37d3cf5d4573" providerId="ADAL" clId="{6AF3D94A-B1B8-4B17-8C0F-B9EE52DA24D7}" dt="2019-10-02T05:31:07.927" v="536" actId="26606"/>
          <ac:spMkLst>
            <pc:docMk/>
            <pc:sldMk cId="3918254835" sldId="263"/>
            <ac:spMk id="12" creationId="{F1ADD25B-0A33-4EF2-90F4-43139269318B}"/>
          </ac:spMkLst>
        </pc:spChg>
        <pc:spChg chg="del">
          <ac:chgData name="Nosbisch, Brock" userId="7e9a922f-63f0-45a6-8d77-37d3cf5d4573" providerId="ADAL" clId="{6AF3D94A-B1B8-4B17-8C0F-B9EE52DA24D7}" dt="2019-10-02T05:31:07.927" v="536" actId="26606"/>
          <ac:spMkLst>
            <pc:docMk/>
            <pc:sldMk cId="3918254835" sldId="263"/>
            <ac:spMk id="14" creationId="{74DB6F31-1B9E-4237-84A3-0825BFDF4616}"/>
          </ac:spMkLst>
        </pc:spChg>
        <pc:spChg chg="add">
          <ac:chgData name="Nosbisch, Brock" userId="7e9a922f-63f0-45a6-8d77-37d3cf5d4573" providerId="ADAL" clId="{6AF3D94A-B1B8-4B17-8C0F-B9EE52DA24D7}" dt="2019-10-02T05:31:07.927" v="536" actId="26606"/>
          <ac:spMkLst>
            <pc:docMk/>
            <pc:sldMk cId="3918254835" sldId="263"/>
            <ac:spMk id="19" creationId="{F1ADD25B-0A33-4EF2-90F4-43139269318B}"/>
          </ac:spMkLst>
        </pc:spChg>
        <pc:spChg chg="add">
          <ac:chgData name="Nosbisch, Brock" userId="7e9a922f-63f0-45a6-8d77-37d3cf5d4573" providerId="ADAL" clId="{6AF3D94A-B1B8-4B17-8C0F-B9EE52DA24D7}" dt="2019-10-02T05:31:07.927" v="536" actId="26606"/>
          <ac:spMkLst>
            <pc:docMk/>
            <pc:sldMk cId="3918254835" sldId="263"/>
            <ac:spMk id="21" creationId="{74DB6F31-1B9E-4237-84A3-0825BFDF4616}"/>
          </ac:spMkLst>
        </pc:spChg>
        <pc:picChg chg="del">
          <ac:chgData name="Nosbisch, Brock" userId="7e9a922f-63f0-45a6-8d77-37d3cf5d4573" providerId="ADAL" clId="{6AF3D94A-B1B8-4B17-8C0F-B9EE52DA24D7}" dt="2019-10-02T05:31:05.724" v="534" actId="478"/>
          <ac:picMkLst>
            <pc:docMk/>
            <pc:sldMk cId="3918254835" sldId="263"/>
            <ac:picMk id="3" creationId="{E96DBC80-B479-412F-ABEC-0035E492C088}"/>
          </ac:picMkLst>
        </pc:picChg>
        <pc:picChg chg="add mod">
          <ac:chgData name="Nosbisch, Brock" userId="7e9a922f-63f0-45a6-8d77-37d3cf5d4573" providerId="ADAL" clId="{6AF3D94A-B1B8-4B17-8C0F-B9EE52DA24D7}" dt="2019-10-02T05:31:07.927" v="536" actId="26606"/>
          <ac:picMkLst>
            <pc:docMk/>
            <pc:sldMk cId="3918254835" sldId="263"/>
            <ac:picMk id="4" creationId="{56B3BF40-9AE8-4233-9137-0D558334C7A8}"/>
          </ac:picMkLst>
        </pc:picChg>
      </pc:sldChg>
      <pc:sldChg chg="modSp">
        <pc:chgData name="Nosbisch, Brock" userId="7e9a922f-63f0-45a6-8d77-37d3cf5d4573" providerId="ADAL" clId="{6AF3D94A-B1B8-4B17-8C0F-B9EE52DA24D7}" dt="2019-10-02T05:43:06.054" v="763" actId="27636"/>
        <pc:sldMkLst>
          <pc:docMk/>
          <pc:sldMk cId="1686420601" sldId="264"/>
        </pc:sldMkLst>
        <pc:spChg chg="mod">
          <ac:chgData name="Nosbisch, Brock" userId="7e9a922f-63f0-45a6-8d77-37d3cf5d4573" providerId="ADAL" clId="{6AF3D94A-B1B8-4B17-8C0F-B9EE52DA24D7}" dt="2019-10-02T05:43:06.054" v="763" actId="27636"/>
          <ac:spMkLst>
            <pc:docMk/>
            <pc:sldMk cId="1686420601" sldId="264"/>
            <ac:spMk id="3" creationId="{DC17F4F2-12E6-4918-AC58-B47148C463C3}"/>
          </ac:spMkLst>
        </pc:spChg>
      </pc:sldChg>
      <pc:sldChg chg="addSp delSp modSp">
        <pc:chgData name="Nosbisch, Brock" userId="7e9a922f-63f0-45a6-8d77-37d3cf5d4573" providerId="ADAL" clId="{6AF3D94A-B1B8-4B17-8C0F-B9EE52DA24D7}" dt="2019-10-02T05:34:54.762" v="612" actId="478"/>
        <pc:sldMkLst>
          <pc:docMk/>
          <pc:sldMk cId="766412540" sldId="265"/>
        </pc:sldMkLst>
        <pc:spChg chg="mod">
          <ac:chgData name="Nosbisch, Brock" userId="7e9a922f-63f0-45a6-8d77-37d3cf5d4573" providerId="ADAL" clId="{6AF3D94A-B1B8-4B17-8C0F-B9EE52DA24D7}" dt="2019-10-02T05:33:53.173" v="599" actId="20577"/>
          <ac:spMkLst>
            <pc:docMk/>
            <pc:sldMk cId="766412540" sldId="265"/>
            <ac:spMk id="2" creationId="{6CEC75AF-E8A3-4B02-8DDF-539884F4F744}"/>
          </ac:spMkLst>
        </pc:spChg>
        <pc:spChg chg="del mod">
          <ac:chgData name="Nosbisch, Brock" userId="7e9a922f-63f0-45a6-8d77-37d3cf5d4573" providerId="ADAL" clId="{6AF3D94A-B1B8-4B17-8C0F-B9EE52DA24D7}" dt="2019-10-02T05:34:51.421" v="611" actId="478"/>
          <ac:spMkLst>
            <pc:docMk/>
            <pc:sldMk cId="766412540" sldId="265"/>
            <ac:spMk id="4" creationId="{C761D0B1-45A0-4779-BC51-B11736E19A74}"/>
          </ac:spMkLst>
        </pc:spChg>
        <pc:spChg chg="add del mod">
          <ac:chgData name="Nosbisch, Brock" userId="7e9a922f-63f0-45a6-8d77-37d3cf5d4573" providerId="ADAL" clId="{6AF3D94A-B1B8-4B17-8C0F-B9EE52DA24D7}" dt="2019-10-02T05:34:17.223" v="605" actId="478"/>
          <ac:spMkLst>
            <pc:docMk/>
            <pc:sldMk cId="766412540" sldId="265"/>
            <ac:spMk id="5" creationId="{4FCAFAF6-983F-4116-A8FF-B4303CAA96E0}"/>
          </ac:spMkLst>
        </pc:spChg>
        <pc:spChg chg="del mod">
          <ac:chgData name="Nosbisch, Brock" userId="7e9a922f-63f0-45a6-8d77-37d3cf5d4573" providerId="ADAL" clId="{6AF3D94A-B1B8-4B17-8C0F-B9EE52DA24D7}" dt="2019-10-02T05:34:14.904" v="603" actId="478"/>
          <ac:spMkLst>
            <pc:docMk/>
            <pc:sldMk cId="766412540" sldId="265"/>
            <ac:spMk id="6" creationId="{847C4DAA-3FF1-48F7-A109-F3FF53E80631}"/>
          </ac:spMkLst>
        </pc:spChg>
        <pc:spChg chg="add del mod">
          <ac:chgData name="Nosbisch, Brock" userId="7e9a922f-63f0-45a6-8d77-37d3cf5d4573" providerId="ADAL" clId="{6AF3D94A-B1B8-4B17-8C0F-B9EE52DA24D7}" dt="2019-10-02T05:34:54.762" v="612" actId="478"/>
          <ac:spMkLst>
            <pc:docMk/>
            <pc:sldMk cId="766412540" sldId="265"/>
            <ac:spMk id="8" creationId="{B335ADC1-E8D4-440C-B62E-DAF44F30E54F}"/>
          </ac:spMkLst>
        </pc:spChg>
        <pc:picChg chg="del">
          <ac:chgData name="Nosbisch, Brock" userId="7e9a922f-63f0-45a6-8d77-37d3cf5d4573" providerId="ADAL" clId="{6AF3D94A-B1B8-4B17-8C0F-B9EE52DA24D7}" dt="2019-10-02T05:34:15.822" v="604" actId="478"/>
          <ac:picMkLst>
            <pc:docMk/>
            <pc:sldMk cId="766412540" sldId="265"/>
            <ac:picMk id="9" creationId="{64B6F5D6-B0C6-4497-BCAA-AF3A5A92A8E9}"/>
          </ac:picMkLst>
        </pc:picChg>
        <pc:picChg chg="del">
          <ac:chgData name="Nosbisch, Brock" userId="7e9a922f-63f0-45a6-8d77-37d3cf5d4573" providerId="ADAL" clId="{6AF3D94A-B1B8-4B17-8C0F-B9EE52DA24D7}" dt="2019-10-02T05:34:11.467" v="601" actId="478"/>
          <ac:picMkLst>
            <pc:docMk/>
            <pc:sldMk cId="766412540" sldId="265"/>
            <ac:picMk id="10" creationId="{0C4836AE-B198-4140-B5DA-EE6A00B2A577}"/>
          </ac:picMkLst>
        </pc:picChg>
        <pc:picChg chg="add mod">
          <ac:chgData name="Nosbisch, Brock" userId="7e9a922f-63f0-45a6-8d77-37d3cf5d4573" providerId="ADAL" clId="{6AF3D94A-B1B8-4B17-8C0F-B9EE52DA24D7}" dt="2019-10-02T05:34:45.602" v="609" actId="1076"/>
          <ac:picMkLst>
            <pc:docMk/>
            <pc:sldMk cId="766412540" sldId="265"/>
            <ac:picMk id="1026" creationId="{EBCAEFD7-346B-4923-B6EE-79D95237709B}"/>
          </ac:picMkLst>
        </pc:picChg>
        <pc:cxnChg chg="del">
          <ac:chgData name="Nosbisch, Brock" userId="7e9a922f-63f0-45a6-8d77-37d3cf5d4573" providerId="ADAL" clId="{6AF3D94A-B1B8-4B17-8C0F-B9EE52DA24D7}" dt="2019-10-02T05:34:10.725" v="600" actId="478"/>
          <ac:cxnSpMkLst>
            <pc:docMk/>
            <pc:sldMk cId="766412540" sldId="265"/>
            <ac:cxnSpMk id="11" creationId="{3693F88D-B348-424B-B64A-1DE9B9983E6E}"/>
          </ac:cxnSpMkLst>
        </pc:cxnChg>
      </pc:sldChg>
      <pc:sldChg chg="addSp delSp modSp mod setBg">
        <pc:chgData name="Nosbisch, Brock" userId="7e9a922f-63f0-45a6-8d77-37d3cf5d4573" providerId="ADAL" clId="{6AF3D94A-B1B8-4B17-8C0F-B9EE52DA24D7}" dt="2019-10-02T05:36:06.728" v="679" actId="26606"/>
        <pc:sldMkLst>
          <pc:docMk/>
          <pc:sldMk cId="2729084748" sldId="266"/>
        </pc:sldMkLst>
        <pc:spChg chg="mod ord">
          <ac:chgData name="Nosbisch, Brock" userId="7e9a922f-63f0-45a6-8d77-37d3cf5d4573" providerId="ADAL" clId="{6AF3D94A-B1B8-4B17-8C0F-B9EE52DA24D7}" dt="2019-10-02T05:36:06.728" v="679" actId="26606"/>
          <ac:spMkLst>
            <pc:docMk/>
            <pc:sldMk cId="2729084748" sldId="266"/>
            <ac:spMk id="2" creationId="{6CEC75AF-E8A3-4B02-8DDF-539884F4F744}"/>
          </ac:spMkLst>
        </pc:spChg>
        <pc:spChg chg="del">
          <ac:chgData name="Nosbisch, Brock" userId="7e9a922f-63f0-45a6-8d77-37d3cf5d4573" providerId="ADAL" clId="{6AF3D94A-B1B8-4B17-8C0F-B9EE52DA24D7}" dt="2019-10-02T05:35:34.736" v="672" actId="478"/>
          <ac:spMkLst>
            <pc:docMk/>
            <pc:sldMk cId="2729084748" sldId="266"/>
            <ac:spMk id="4" creationId="{C761D0B1-45A0-4779-BC51-B11736E19A74}"/>
          </ac:spMkLst>
        </pc:spChg>
        <pc:spChg chg="del">
          <ac:chgData name="Nosbisch, Brock" userId="7e9a922f-63f0-45a6-8d77-37d3cf5d4573" providerId="ADAL" clId="{6AF3D94A-B1B8-4B17-8C0F-B9EE52DA24D7}" dt="2019-10-02T05:35:34.736" v="672" actId="478"/>
          <ac:spMkLst>
            <pc:docMk/>
            <pc:sldMk cId="2729084748" sldId="266"/>
            <ac:spMk id="6" creationId="{847C4DAA-3FF1-48F7-A109-F3FF53E80631}"/>
          </ac:spMkLst>
        </pc:spChg>
        <pc:spChg chg="add del mod">
          <ac:chgData name="Nosbisch, Brock" userId="7e9a922f-63f0-45a6-8d77-37d3cf5d4573" providerId="ADAL" clId="{6AF3D94A-B1B8-4B17-8C0F-B9EE52DA24D7}" dt="2019-10-02T05:35:38.263" v="673" actId="478"/>
          <ac:spMkLst>
            <pc:docMk/>
            <pc:sldMk cId="2729084748" sldId="266"/>
            <ac:spMk id="9" creationId="{DB3188CC-FF0B-44AA-A6C2-A0409DF47448}"/>
          </ac:spMkLst>
        </pc:spChg>
        <pc:spChg chg="add del mod">
          <ac:chgData name="Nosbisch, Brock" userId="7e9a922f-63f0-45a6-8d77-37d3cf5d4573" providerId="ADAL" clId="{6AF3D94A-B1B8-4B17-8C0F-B9EE52DA24D7}" dt="2019-10-02T05:35:38.263" v="673" actId="478"/>
          <ac:spMkLst>
            <pc:docMk/>
            <pc:sldMk cId="2729084748" sldId="266"/>
            <ac:spMk id="11" creationId="{02682E7D-96E6-4F7D-B1FB-2E87433C318F}"/>
          </ac:spMkLst>
        </pc:spChg>
        <pc:spChg chg="add del">
          <ac:chgData name="Nosbisch, Brock" userId="7e9a922f-63f0-45a6-8d77-37d3cf5d4573" providerId="ADAL" clId="{6AF3D94A-B1B8-4B17-8C0F-B9EE52DA24D7}" dt="2019-10-02T05:36:06.728" v="679" actId="26606"/>
          <ac:spMkLst>
            <pc:docMk/>
            <pc:sldMk cId="2729084748" sldId="266"/>
            <ac:spMk id="71" creationId="{A499F183-99EE-4B1F-BA64-21A07922AE82}"/>
          </ac:spMkLst>
        </pc:spChg>
        <pc:spChg chg="add del">
          <ac:chgData name="Nosbisch, Brock" userId="7e9a922f-63f0-45a6-8d77-37d3cf5d4573" providerId="ADAL" clId="{6AF3D94A-B1B8-4B17-8C0F-B9EE52DA24D7}" dt="2019-10-02T05:36:06.728" v="679" actId="26606"/>
          <ac:spMkLst>
            <pc:docMk/>
            <pc:sldMk cId="2729084748" sldId="266"/>
            <ac:spMk id="73" creationId="{B783A767-5AFC-40D0-A72C-09036EA1726F}"/>
          </ac:spMkLst>
        </pc:spChg>
        <pc:spChg chg="add del">
          <ac:chgData name="Nosbisch, Brock" userId="7e9a922f-63f0-45a6-8d77-37d3cf5d4573" providerId="ADAL" clId="{6AF3D94A-B1B8-4B17-8C0F-B9EE52DA24D7}" dt="2019-10-02T05:36:06.728" v="679" actId="26606"/>
          <ac:spMkLst>
            <pc:docMk/>
            <pc:sldMk cId="2729084748" sldId="266"/>
            <ac:spMk id="75" creationId="{41262CAC-6BC8-43F9-9113-770A2772F68C}"/>
          </ac:spMkLst>
        </pc:spChg>
        <pc:spChg chg="add del">
          <ac:chgData name="Nosbisch, Brock" userId="7e9a922f-63f0-45a6-8d77-37d3cf5d4573" providerId="ADAL" clId="{6AF3D94A-B1B8-4B17-8C0F-B9EE52DA24D7}" dt="2019-10-02T05:36:06.728" v="679" actId="26606"/>
          <ac:spMkLst>
            <pc:docMk/>
            <pc:sldMk cId="2729084748" sldId="266"/>
            <ac:spMk id="77" creationId="{1AA2CCB6-DFD2-41CD-96FE-0140B793599F}"/>
          </ac:spMkLst>
        </pc:spChg>
        <pc:spChg chg="add del">
          <ac:chgData name="Nosbisch, Brock" userId="7e9a922f-63f0-45a6-8d77-37d3cf5d4573" providerId="ADAL" clId="{6AF3D94A-B1B8-4B17-8C0F-B9EE52DA24D7}" dt="2019-10-02T05:36:06.728" v="679" actId="26606"/>
          <ac:spMkLst>
            <pc:docMk/>
            <pc:sldMk cId="2729084748" sldId="266"/>
            <ac:spMk id="79" creationId="{6A225C9B-755F-4F91-9681-5E07AFAA71F4}"/>
          </ac:spMkLst>
        </pc:spChg>
        <pc:spChg chg="add del">
          <ac:chgData name="Nosbisch, Brock" userId="7e9a922f-63f0-45a6-8d77-37d3cf5d4573" providerId="ADAL" clId="{6AF3D94A-B1B8-4B17-8C0F-B9EE52DA24D7}" dt="2019-10-02T05:36:06.728" v="679" actId="26606"/>
          <ac:spMkLst>
            <pc:docMk/>
            <pc:sldMk cId="2729084748" sldId="266"/>
            <ac:spMk id="81" creationId="{932CD2CD-6CF3-4EE9-A24A-A41D45DCF922}"/>
          </ac:spMkLst>
        </pc:spChg>
        <pc:picChg chg="del">
          <ac:chgData name="Nosbisch, Brock" userId="7e9a922f-63f0-45a6-8d77-37d3cf5d4573" providerId="ADAL" clId="{6AF3D94A-B1B8-4B17-8C0F-B9EE52DA24D7}" dt="2019-10-02T05:35:34.736" v="672" actId="478"/>
          <ac:picMkLst>
            <pc:docMk/>
            <pc:sldMk cId="2729084748" sldId="266"/>
            <ac:picMk id="3" creationId="{DC186231-69CF-4ED9-9E88-31250005457F}"/>
          </ac:picMkLst>
        </pc:picChg>
        <pc:picChg chg="del">
          <ac:chgData name="Nosbisch, Brock" userId="7e9a922f-63f0-45a6-8d77-37d3cf5d4573" providerId="ADAL" clId="{6AF3D94A-B1B8-4B17-8C0F-B9EE52DA24D7}" dt="2019-10-02T05:35:34.736" v="672" actId="478"/>
          <ac:picMkLst>
            <pc:docMk/>
            <pc:sldMk cId="2729084748" sldId="266"/>
            <ac:picMk id="5" creationId="{80EB17AA-EBDA-4EE8-87E1-6C87BB0B40D2}"/>
          </ac:picMkLst>
        </pc:picChg>
        <pc:picChg chg="add mod">
          <ac:chgData name="Nosbisch, Brock" userId="7e9a922f-63f0-45a6-8d77-37d3cf5d4573" providerId="ADAL" clId="{6AF3D94A-B1B8-4B17-8C0F-B9EE52DA24D7}" dt="2019-10-02T05:36:06.728" v="679" actId="26606"/>
          <ac:picMkLst>
            <pc:docMk/>
            <pc:sldMk cId="2729084748" sldId="266"/>
            <ac:picMk id="2050" creationId="{04944705-BBC4-46EF-B9BC-2C181D3774F4}"/>
          </ac:picMkLst>
        </pc:picChg>
        <pc:cxnChg chg="del">
          <ac:chgData name="Nosbisch, Brock" userId="7e9a922f-63f0-45a6-8d77-37d3cf5d4573" providerId="ADAL" clId="{6AF3D94A-B1B8-4B17-8C0F-B9EE52DA24D7}" dt="2019-10-02T05:35:34.736" v="672" actId="478"/>
          <ac:cxnSpMkLst>
            <pc:docMk/>
            <pc:sldMk cId="2729084748" sldId="266"/>
            <ac:cxnSpMk id="8" creationId="{DB8B1B1F-9805-4996-8140-611BC421D3CF}"/>
          </ac:cxnSpMkLst>
        </pc:cxnChg>
      </pc:sldChg>
      <pc:sldChg chg="modSp add">
        <pc:chgData name="Nosbisch, Brock" userId="7e9a922f-63f0-45a6-8d77-37d3cf5d4573" providerId="ADAL" clId="{6AF3D94A-B1B8-4B17-8C0F-B9EE52DA24D7}" dt="2019-10-02T05:32:04.224" v="552" actId="14100"/>
        <pc:sldMkLst>
          <pc:docMk/>
          <pc:sldMk cId="4047809130" sldId="277"/>
        </pc:sldMkLst>
        <pc:spChg chg="mod">
          <ac:chgData name="Nosbisch, Brock" userId="7e9a922f-63f0-45a6-8d77-37d3cf5d4573" providerId="ADAL" clId="{6AF3D94A-B1B8-4B17-8C0F-B9EE52DA24D7}" dt="2019-10-02T05:32:04.224" v="552" actId="14100"/>
          <ac:spMkLst>
            <pc:docMk/>
            <pc:sldMk cId="4047809130" sldId="277"/>
            <ac:spMk id="3" creationId="{DC17F4F2-12E6-4918-AC58-B47148C463C3}"/>
          </ac:spMkLst>
        </pc:spChg>
      </pc:sldChg>
      <pc:sldChg chg="modSp add">
        <pc:chgData name="Nosbisch, Brock" userId="7e9a922f-63f0-45a6-8d77-37d3cf5d4573" providerId="ADAL" clId="{6AF3D94A-B1B8-4B17-8C0F-B9EE52DA24D7}" dt="2019-10-02T05:32:47.933" v="572" actId="20577"/>
        <pc:sldMkLst>
          <pc:docMk/>
          <pc:sldMk cId="3959912199" sldId="278"/>
        </pc:sldMkLst>
        <pc:spChg chg="mod">
          <ac:chgData name="Nosbisch, Brock" userId="7e9a922f-63f0-45a6-8d77-37d3cf5d4573" providerId="ADAL" clId="{6AF3D94A-B1B8-4B17-8C0F-B9EE52DA24D7}" dt="2019-10-02T05:32:47.933" v="572" actId="20577"/>
          <ac:spMkLst>
            <pc:docMk/>
            <pc:sldMk cId="3959912199" sldId="278"/>
            <ac:spMk id="3" creationId="{DC17F4F2-12E6-4918-AC58-B47148C463C3}"/>
          </ac:spMkLst>
        </pc:spChg>
      </pc:sldChg>
      <pc:sldChg chg="delSp add setBg delDesignElem">
        <pc:chgData name="Nosbisch, Brock" userId="7e9a922f-63f0-45a6-8d77-37d3cf5d4573" providerId="ADAL" clId="{6AF3D94A-B1B8-4B17-8C0F-B9EE52DA24D7}" dt="2019-10-02T05:37:49.576" v="699" actId="14100"/>
        <pc:sldMkLst>
          <pc:docMk/>
          <pc:sldMk cId="1858591726" sldId="280"/>
        </pc:sldMkLst>
        <pc:spChg chg="del">
          <ac:chgData name="Nosbisch, Brock" userId="7e9a922f-63f0-45a6-8d77-37d3cf5d4573" providerId="ADAL" clId="{6AF3D94A-B1B8-4B17-8C0F-B9EE52DA24D7}" dt="2019-10-02T05:37:49.576" v="699" actId="14100"/>
          <ac:spMkLst>
            <pc:docMk/>
            <pc:sldMk cId="1858591726" sldId="280"/>
            <ac:spMk id="28" creationId="{816F013F-3EFC-4CC3-A56F-94AD2E49409B}"/>
          </ac:spMkLst>
        </pc:spChg>
        <pc:spChg chg="del">
          <ac:chgData name="Nosbisch, Brock" userId="7e9a922f-63f0-45a6-8d77-37d3cf5d4573" providerId="ADAL" clId="{6AF3D94A-B1B8-4B17-8C0F-B9EE52DA24D7}" dt="2019-10-02T05:37:49.576" v="699" actId="14100"/>
          <ac:spMkLst>
            <pc:docMk/>
            <pc:sldMk cId="1858591726" sldId="280"/>
            <ac:spMk id="29" creationId="{383B6E16-CE14-4B32-9D61-06547A15F49F}"/>
          </ac:spMkLst>
        </pc:spChg>
        <pc:spChg chg="del">
          <ac:chgData name="Nosbisch, Brock" userId="7e9a922f-63f0-45a6-8d77-37d3cf5d4573" providerId="ADAL" clId="{6AF3D94A-B1B8-4B17-8C0F-B9EE52DA24D7}" dt="2019-10-02T05:37:49.576" v="699" actId="14100"/>
          <ac:spMkLst>
            <pc:docMk/>
            <pc:sldMk cId="1858591726" sldId="280"/>
            <ac:spMk id="30" creationId="{4F47C091-97DC-4D20-9310-65218D4A9917}"/>
          </ac:spMkLst>
        </pc:spChg>
        <pc:spChg chg="del">
          <ac:chgData name="Nosbisch, Brock" userId="7e9a922f-63f0-45a6-8d77-37d3cf5d4573" providerId="ADAL" clId="{6AF3D94A-B1B8-4B17-8C0F-B9EE52DA24D7}" dt="2019-10-02T05:37:49.576" v="699" actId="14100"/>
          <ac:spMkLst>
            <pc:docMk/>
            <pc:sldMk cId="1858591726" sldId="280"/>
            <ac:spMk id="31" creationId="{C476236A-4C83-41D4-A3CF-D64A81F5E4C3}"/>
          </ac:spMkLst>
        </pc:spChg>
        <pc:spChg chg="del">
          <ac:chgData name="Nosbisch, Brock" userId="7e9a922f-63f0-45a6-8d77-37d3cf5d4573" providerId="ADAL" clId="{6AF3D94A-B1B8-4B17-8C0F-B9EE52DA24D7}" dt="2019-10-02T05:37:49.576" v="699" actId="14100"/>
          <ac:spMkLst>
            <pc:docMk/>
            <pc:sldMk cId="1858591726" sldId="280"/>
            <ac:spMk id="32" creationId="{4CFB7F65-9106-4CAB-B5F1-B6B1476E70A0}"/>
          </ac:spMkLst>
        </pc:spChg>
        <pc:spChg chg="del">
          <ac:chgData name="Nosbisch, Brock" userId="7e9a922f-63f0-45a6-8d77-37d3cf5d4573" providerId="ADAL" clId="{6AF3D94A-B1B8-4B17-8C0F-B9EE52DA24D7}" dt="2019-10-02T05:37:49.576" v="699" actId="14100"/>
          <ac:spMkLst>
            <pc:docMk/>
            <pc:sldMk cId="1858591726" sldId="280"/>
            <ac:spMk id="33" creationId="{E0996FEB-A7FD-41B5-AC7B-E2ED8B7623A2}"/>
          </ac:spMkLst>
        </pc:spChg>
        <pc:spChg chg="del">
          <ac:chgData name="Nosbisch, Brock" userId="7e9a922f-63f0-45a6-8d77-37d3cf5d4573" providerId="ADAL" clId="{6AF3D94A-B1B8-4B17-8C0F-B9EE52DA24D7}" dt="2019-10-02T05:37:49.576" v="699" actId="14100"/>
          <ac:spMkLst>
            <pc:docMk/>
            <pc:sldMk cId="1858591726" sldId="280"/>
            <ac:spMk id="34" creationId="{2F3AC5DB-7693-457F-ACCC-7E0B50B989B1}"/>
          </ac:spMkLst>
        </pc:spChg>
        <pc:spChg chg="del">
          <ac:chgData name="Nosbisch, Brock" userId="7e9a922f-63f0-45a6-8d77-37d3cf5d4573" providerId="ADAL" clId="{6AF3D94A-B1B8-4B17-8C0F-B9EE52DA24D7}" dt="2019-10-02T05:37:49.576" v="699" actId="14100"/>
          <ac:spMkLst>
            <pc:docMk/>
            <pc:sldMk cId="1858591726" sldId="280"/>
            <ac:spMk id="35" creationId="{7F9DE51B-4C99-46DA-BAA8-AFBACAA90C43}"/>
          </ac:spMkLst>
        </pc:spChg>
        <pc:spChg chg="del">
          <ac:chgData name="Nosbisch, Brock" userId="7e9a922f-63f0-45a6-8d77-37d3cf5d4573" providerId="ADAL" clId="{6AF3D94A-B1B8-4B17-8C0F-B9EE52DA24D7}" dt="2019-10-02T05:37:49.576" v="699" actId="14100"/>
          <ac:spMkLst>
            <pc:docMk/>
            <pc:sldMk cId="1858591726" sldId="280"/>
            <ac:spMk id="36" creationId="{1C96A87B-A6AF-49F9-A35C-DBCD32934F73}"/>
          </ac:spMkLst>
        </pc:spChg>
      </pc:sldChg>
      <pc:sldChg chg="addSp delSp modSp add ord">
        <pc:chgData name="Nosbisch, Brock" userId="7e9a922f-63f0-45a6-8d77-37d3cf5d4573" providerId="ADAL" clId="{6AF3D94A-B1B8-4B17-8C0F-B9EE52DA24D7}" dt="2019-10-02T05:48:24.117" v="855" actId="14100"/>
        <pc:sldMkLst>
          <pc:docMk/>
          <pc:sldMk cId="479575929" sldId="281"/>
        </pc:sldMkLst>
        <pc:spChg chg="mod">
          <ac:chgData name="Nosbisch, Brock" userId="7e9a922f-63f0-45a6-8d77-37d3cf5d4573" providerId="ADAL" clId="{6AF3D94A-B1B8-4B17-8C0F-B9EE52DA24D7}" dt="2019-10-02T05:43:28.270" v="782" actId="20577"/>
          <ac:spMkLst>
            <pc:docMk/>
            <pc:sldMk cId="479575929" sldId="281"/>
            <ac:spMk id="2" creationId="{6CEC75AF-E8A3-4B02-8DDF-539884F4F744}"/>
          </ac:spMkLst>
        </pc:spChg>
        <pc:spChg chg="add mod">
          <ac:chgData name="Nosbisch, Brock" userId="7e9a922f-63f0-45a6-8d77-37d3cf5d4573" providerId="ADAL" clId="{6AF3D94A-B1B8-4B17-8C0F-B9EE52DA24D7}" dt="2019-10-02T05:47:36.870" v="847" actId="1076"/>
          <ac:spMkLst>
            <pc:docMk/>
            <pc:sldMk cId="479575929" sldId="281"/>
            <ac:spMk id="9" creationId="{847CC510-8B1D-44A9-A4B5-ACE78C9CC332}"/>
          </ac:spMkLst>
        </pc:spChg>
        <pc:spChg chg="add mod">
          <ac:chgData name="Nosbisch, Brock" userId="7e9a922f-63f0-45a6-8d77-37d3cf5d4573" providerId="ADAL" clId="{6AF3D94A-B1B8-4B17-8C0F-B9EE52DA24D7}" dt="2019-10-02T05:47:05.926" v="844" actId="1076"/>
          <ac:spMkLst>
            <pc:docMk/>
            <pc:sldMk cId="479575929" sldId="281"/>
            <ac:spMk id="10" creationId="{3626E5D0-5AB0-4AC2-800A-B70D96210DAB}"/>
          </ac:spMkLst>
        </pc:spChg>
        <pc:spChg chg="add mod">
          <ac:chgData name="Nosbisch, Brock" userId="7e9a922f-63f0-45a6-8d77-37d3cf5d4573" providerId="ADAL" clId="{6AF3D94A-B1B8-4B17-8C0F-B9EE52DA24D7}" dt="2019-10-02T05:47:16.126" v="845" actId="1076"/>
          <ac:spMkLst>
            <pc:docMk/>
            <pc:sldMk cId="479575929" sldId="281"/>
            <ac:spMk id="11" creationId="{0D1364C6-F120-41EB-82BA-BD1BE668D111}"/>
          </ac:spMkLst>
        </pc:spChg>
        <pc:picChg chg="del">
          <ac:chgData name="Nosbisch, Brock" userId="7e9a922f-63f0-45a6-8d77-37d3cf5d4573" providerId="ADAL" clId="{6AF3D94A-B1B8-4B17-8C0F-B9EE52DA24D7}" dt="2019-10-02T05:43:57.852" v="786" actId="478"/>
          <ac:picMkLst>
            <pc:docMk/>
            <pc:sldMk cId="479575929" sldId="281"/>
            <ac:picMk id="3" creationId="{8B1A96FA-D525-40BB-B0B7-C3748EE82085}"/>
          </ac:picMkLst>
        </pc:picChg>
        <pc:picChg chg="del">
          <ac:chgData name="Nosbisch, Brock" userId="7e9a922f-63f0-45a6-8d77-37d3cf5d4573" providerId="ADAL" clId="{6AF3D94A-B1B8-4B17-8C0F-B9EE52DA24D7}" dt="2019-10-02T05:43:58.440" v="787" actId="478"/>
          <ac:picMkLst>
            <pc:docMk/>
            <pc:sldMk cId="479575929" sldId="281"/>
            <ac:picMk id="4" creationId="{B21E90C0-6B2E-417C-9F21-BB57A9961AC0}"/>
          </ac:picMkLst>
        </pc:picChg>
        <pc:picChg chg="del">
          <ac:chgData name="Nosbisch, Brock" userId="7e9a922f-63f0-45a6-8d77-37d3cf5d4573" providerId="ADAL" clId="{6AF3D94A-B1B8-4B17-8C0F-B9EE52DA24D7}" dt="2019-10-02T05:43:52.517" v="783" actId="478"/>
          <ac:picMkLst>
            <pc:docMk/>
            <pc:sldMk cId="479575929" sldId="281"/>
            <ac:picMk id="5" creationId="{2F0E4A1B-7543-4BF6-B088-7C58F8DED6F0}"/>
          </ac:picMkLst>
        </pc:picChg>
        <pc:picChg chg="add mod">
          <ac:chgData name="Nosbisch, Brock" userId="7e9a922f-63f0-45a6-8d77-37d3cf5d4573" providerId="ADAL" clId="{6AF3D94A-B1B8-4B17-8C0F-B9EE52DA24D7}" dt="2019-10-02T05:47:54.803" v="850" actId="1036"/>
          <ac:picMkLst>
            <pc:docMk/>
            <pc:sldMk cId="479575929" sldId="281"/>
            <ac:picMk id="6" creationId="{F8D59448-5A18-48AD-8F25-1F7400FC26A0}"/>
          </ac:picMkLst>
        </pc:picChg>
        <pc:picChg chg="add mod">
          <ac:chgData name="Nosbisch, Brock" userId="7e9a922f-63f0-45a6-8d77-37d3cf5d4573" providerId="ADAL" clId="{6AF3D94A-B1B8-4B17-8C0F-B9EE52DA24D7}" dt="2019-10-02T05:47:05.926" v="844" actId="1076"/>
          <ac:picMkLst>
            <pc:docMk/>
            <pc:sldMk cId="479575929" sldId="281"/>
            <ac:picMk id="7" creationId="{03FCA6F1-8FAC-4548-8671-C95AC466C638}"/>
          </ac:picMkLst>
        </pc:picChg>
        <pc:picChg chg="add mod">
          <ac:chgData name="Nosbisch, Brock" userId="7e9a922f-63f0-45a6-8d77-37d3cf5d4573" providerId="ADAL" clId="{6AF3D94A-B1B8-4B17-8C0F-B9EE52DA24D7}" dt="2019-10-02T05:48:24.117" v="855" actId="14100"/>
          <ac:picMkLst>
            <pc:docMk/>
            <pc:sldMk cId="479575929" sldId="281"/>
            <ac:picMk id="8" creationId="{40E66F7F-0DE4-4055-9617-F4FEEAD89AA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CEE8-516A-4052-97AA-B511612002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churn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47610-0B2E-47B6-A923-03C6A3EADA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Springboard Capstone 2 Milestone report 1</a:t>
            </a:r>
          </a:p>
          <a:p>
            <a:r>
              <a:rPr lang="en-US" dirty="0"/>
              <a:t>By: brock </a:t>
            </a:r>
            <a:r>
              <a:rPr lang="en-US" dirty="0" err="1"/>
              <a:t>nosbisch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07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(Start date of stops)</a:t>
            </a:r>
          </a:p>
        </p:txBody>
      </p:sp>
      <p:pic>
        <p:nvPicPr>
          <p:cNvPr id="3" name="Picture 2" descr="https://lh6.googleusercontent.com/0L8CRxRtHpTLLxMyWr9KwpVrupbrYI5IbiAO9n1-nC_niODOQ0TC5lrOR-ebSb9zkOhQwxKcxc-HYs8BZpQzYEVJy5oxpBvy-fZbeQvTbW-QD_tKtfzqAy6Pm_aDNpvPq_AIZXR-">
            <a:extLst>
              <a:ext uri="{FF2B5EF4-FFF2-40B4-BE49-F238E27FC236}">
                <a16:creationId xmlns:a16="http://schemas.microsoft.com/office/drawing/2014/main" id="{90708C1D-2123-491D-AA27-C67B76775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84" y="2092978"/>
            <a:ext cx="10284031" cy="449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412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Exploratory data analysis (Stops by Customer class)</a:t>
            </a:r>
            <a:endParaRPr lang="en-US" dirty="0"/>
          </a:p>
        </p:txBody>
      </p:sp>
      <p:pic>
        <p:nvPicPr>
          <p:cNvPr id="3" name="Picture 2" descr="https://lh5.googleusercontent.com/Cy2HihTI0CdHgJ4ZuPQBJ6Z1-wL-CzmPhxK4_TAgz5FE594m3JFU-63OdzZhG0ArtNNhSQGfMzGclVVYGlQhouR5sSDQDdwEQokIX1pVPjl8J5anNnaPvrwWksyzU_U3LQ2146tY">
            <a:extLst>
              <a:ext uri="{FF2B5EF4-FFF2-40B4-BE49-F238E27FC236}">
                <a16:creationId xmlns:a16="http://schemas.microsoft.com/office/drawing/2014/main" id="{D902B43C-3DFA-43FF-9026-E84F44847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151" y="2101664"/>
            <a:ext cx="7347697" cy="455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084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16F013F-3EFC-4CC3-A56F-94AD2E494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3B6E16-CE14-4B32-9D61-06547A15F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47C091-97DC-4D20-9310-65218D4A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76236A-4C83-41D4-A3CF-D64A81F5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64F52C5-CC90-4BFA-84AD-47DFD30D6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0362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E1578EE-AC37-4C94-98C6-4B322C670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111CEA-5537-4C77-AF57-EEBA72EF2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841" y="1006799"/>
            <a:ext cx="3152065" cy="17084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0C2236-1172-48AC-9921-990190422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09" y="1006412"/>
            <a:ext cx="3190071" cy="171111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055CAD6-F214-46F5-8689-93CBDA717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40" y="638175"/>
            <a:ext cx="3709227" cy="5752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4" y="1656292"/>
            <a:ext cx="3150659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FFFFFF"/>
                </a:solidFill>
              </a:rPr>
              <a:t>Exploratory data analysis (Stops by City)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73A2EB-5E5B-4764-A4F3-0338BD405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989" y="3593187"/>
            <a:ext cx="5764846" cy="309937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2A33DE3-FEF0-4DFE-9792-F2E4F5A13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2" y="3387765"/>
            <a:ext cx="7497731" cy="841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8">
            <a:extLst>
              <a:ext uri="{FF2B5EF4-FFF2-40B4-BE49-F238E27FC236}">
                <a16:creationId xmlns:a16="http://schemas.microsoft.com/office/drawing/2014/main" id="{58F305D9-36FC-424E-A383-F1B407005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9412" y="638175"/>
            <a:ext cx="82296" cy="2790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91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6445"/>
            <a:ext cx="10993549" cy="11408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Exploratory data analysis (Arrearage)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434C33-8E18-4435-A373-D6AFF84CF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57" y="2012569"/>
            <a:ext cx="10344015" cy="457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7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6445"/>
            <a:ext cx="10993549" cy="11408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Exploratory data analysis (Active days)</a:t>
            </a:r>
          </a:p>
        </p:txBody>
      </p:sp>
      <p:pic>
        <p:nvPicPr>
          <p:cNvPr id="3074" name="Picture 2" descr="https://lh4.googleusercontent.com/v13vuts6yBBDBDK_lUvB4hrHghwo4xin-_vDpxyiXCEBoqxU5wwAXVx92Y4oezF9yZK2Z25ZMccRl1v-ghIGwdZZM6AjJH4M1Xb19TShMHTfwScXZZDGErqO8uIRtoc7fZNl01XI">
            <a:extLst>
              <a:ext uri="{FF2B5EF4-FFF2-40B4-BE49-F238E27FC236}">
                <a16:creationId xmlns:a16="http://schemas.microsoft.com/office/drawing/2014/main" id="{4F3B86FF-41B2-4FF4-9882-99CF196EB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95" y="2069719"/>
            <a:ext cx="8791409" cy="455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397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312925" cy="1572693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FFFF"/>
                </a:solidFill>
              </a:rPr>
              <a:t>Exploratory data analysis (Stops for previous dnps)</a:t>
            </a:r>
            <a:endParaRPr lang="en-US" sz="2600" dirty="0"/>
          </a:p>
        </p:txBody>
      </p:sp>
      <p:pic>
        <p:nvPicPr>
          <p:cNvPr id="4098" name="Picture 2" descr="https://lh3.googleusercontent.com/Q0k4uIiTwYRdOpj9n8FWen5hJUWPLC_SG2EvBkU3JlvNZNM2NyctFaLefRa2UIlxR4pPE8mIX5kmW78V8tjdXH1W9_5j3i4UqO1U28UMiK8HLl9uRjKyJ5GCQ6-_HOKF6o6uZaI4">
            <a:extLst>
              <a:ext uri="{FF2B5EF4-FFF2-40B4-BE49-F238E27FC236}">
                <a16:creationId xmlns:a16="http://schemas.microsoft.com/office/drawing/2014/main" id="{BFDDD2AE-2A41-454E-AC5A-776F79649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511" y="614405"/>
            <a:ext cx="3335273" cy="601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004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6445"/>
            <a:ext cx="10993549" cy="114087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Exploratory data analysis (Bootstrap estimate)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D59448-5A18-48AD-8F25-1F7400FC2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11" y="3397051"/>
            <a:ext cx="3489582" cy="2300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FCA6F1-8FAC-4548-8671-C95AC466C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209" y="3391335"/>
            <a:ext cx="3489582" cy="22752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E66F7F-0DE4-4055-9617-F4FEEAD89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907" y="3391096"/>
            <a:ext cx="3377815" cy="2306493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47CC510-8B1D-44A9-A4B5-ACE78C9CC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4511" y="2677540"/>
            <a:ext cx="3489582" cy="688924"/>
          </a:xfrm>
        </p:spPr>
        <p:txBody>
          <a:bodyPr/>
          <a:lstStyle/>
          <a:p>
            <a:pPr algn="ctr"/>
            <a:r>
              <a:rPr lang="en-US" dirty="0"/>
              <a:t>7 Day Stops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26E5D0-5AB0-4AC2-800A-B70D96210DAB}"/>
              </a:ext>
            </a:extLst>
          </p:cNvPr>
          <p:cNvSpPr txBox="1">
            <a:spLocks/>
          </p:cNvSpPr>
          <p:nvPr/>
        </p:nvSpPr>
        <p:spPr>
          <a:xfrm>
            <a:off x="4351209" y="2693470"/>
            <a:ext cx="3489582" cy="6889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14 Day Stops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D1364C6-F120-41EB-82BA-BD1BE668D111}"/>
              </a:ext>
            </a:extLst>
          </p:cNvPr>
          <p:cNvSpPr txBox="1">
            <a:spLocks/>
          </p:cNvSpPr>
          <p:nvPr/>
        </p:nvSpPr>
        <p:spPr>
          <a:xfrm>
            <a:off x="8307907" y="2693470"/>
            <a:ext cx="3489582" cy="6889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21 Day Stops</a:t>
            </a:r>
          </a:p>
        </p:txBody>
      </p:sp>
    </p:spTree>
    <p:extLst>
      <p:ext uri="{BB962C8B-B14F-4D97-AF65-F5344CB8AC3E}">
        <p14:creationId xmlns:p14="http://schemas.microsoft.com/office/powerpoint/2010/main" val="47957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F4F2-12E6-4918-AC58-B47148C46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 Problem</a:t>
            </a:r>
          </a:p>
          <a:p>
            <a:r>
              <a:rPr lang="en-US" sz="2200" dirty="0"/>
              <a:t>Dataset</a:t>
            </a:r>
          </a:p>
          <a:p>
            <a:r>
              <a:rPr lang="en-US" sz="2200" dirty="0"/>
              <a:t>Exploratory Data Analysis</a:t>
            </a:r>
          </a:p>
          <a:p>
            <a:r>
              <a:rPr lang="en-US" sz="2200" dirty="0"/>
              <a:t>…</a:t>
            </a:r>
          </a:p>
          <a:p>
            <a:r>
              <a:rPr lang="en-US" sz="2200" dirty="0"/>
              <a:t>…</a:t>
            </a:r>
          </a:p>
          <a:p>
            <a:r>
              <a:rPr lang="en-US" sz="2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14976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F4F2-12E6-4918-AC58-B47148C46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My client is a natural gas company. Being able to predict when a customer will turn off is crucial to the natural gas business. By knowing when a customer will turn off you can:</a:t>
            </a:r>
          </a:p>
          <a:p>
            <a:pPr lvl="1"/>
            <a:r>
              <a:rPr lang="en-US" sz="2200" dirty="0"/>
              <a:t>Forecast future turn off work </a:t>
            </a:r>
          </a:p>
          <a:p>
            <a:pPr lvl="1"/>
            <a:r>
              <a:rPr lang="en-US" sz="2200" dirty="0"/>
              <a:t>Have sales reps to reach out to those customers to try to get them to stay on</a:t>
            </a:r>
          </a:p>
        </p:txBody>
      </p:sp>
    </p:spTree>
    <p:extLst>
      <p:ext uri="{BB962C8B-B14F-4D97-AF65-F5344CB8AC3E}">
        <p14:creationId xmlns:p14="http://schemas.microsoft.com/office/powerpoint/2010/main" val="229996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F38C21-7F16-4389-8791-040B0A049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dataset comes from combining multiple internal applications and external data sources.</a:t>
            </a:r>
          </a:p>
          <a:p>
            <a:r>
              <a:rPr lang="en-US" dirty="0">
                <a:solidFill>
                  <a:schemeClr val="bg1"/>
                </a:solidFill>
              </a:rPr>
              <a:t>The dataset includes 93 fields and 670,000 records.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ECF168-845D-457C-9C65-B49B73A25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036" y="1111641"/>
            <a:ext cx="6248790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6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F38C21-7F16-4389-8791-040B0A049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Some data needs to be removed for certain SA Statuses.</a:t>
            </a:r>
          </a:p>
          <a:p>
            <a:r>
              <a:rPr lang="en-US" dirty="0">
                <a:solidFill>
                  <a:schemeClr val="bg1"/>
                </a:solidFill>
              </a:rPr>
              <a:t>The data also has some bad data for Rate Class, Company, and Bill Cycle values.  The bad records will be removed.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3BF40-9AE8-4233-9137-0D558334C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478" y="1111641"/>
            <a:ext cx="6045907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5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(field definitions)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F4F2-12E6-4918-AC58-B47148C4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7288"/>
            <a:ext cx="11029615" cy="4711485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b="1" dirty="0"/>
              <a:t>CIS Division</a:t>
            </a:r>
            <a:r>
              <a:rPr lang="en-US" dirty="0"/>
              <a:t>: Company</a:t>
            </a:r>
          </a:p>
          <a:p>
            <a:pPr fontAlgn="base"/>
            <a:r>
              <a:rPr lang="en-US" b="1" dirty="0"/>
              <a:t>Account ID</a:t>
            </a:r>
            <a:r>
              <a:rPr lang="en-US" dirty="0"/>
              <a:t>: An account is owned by 1 person but can have multiple Service Agreements.</a:t>
            </a:r>
          </a:p>
          <a:p>
            <a:pPr fontAlgn="base"/>
            <a:r>
              <a:rPr lang="en-US" b="1" dirty="0"/>
              <a:t>Customer Class</a:t>
            </a:r>
            <a:r>
              <a:rPr lang="en-US" dirty="0"/>
              <a:t>: Account level customer class.</a:t>
            </a:r>
          </a:p>
          <a:p>
            <a:pPr fontAlgn="base"/>
            <a:r>
              <a:rPr lang="en-US" b="1" dirty="0"/>
              <a:t>Person ID</a:t>
            </a:r>
            <a:r>
              <a:rPr lang="en-US" dirty="0"/>
              <a:t>: A person can have multiple accounts.</a:t>
            </a:r>
          </a:p>
          <a:p>
            <a:pPr fontAlgn="base"/>
            <a:r>
              <a:rPr lang="en-US" b="1" dirty="0"/>
              <a:t>SA Start</a:t>
            </a:r>
            <a:r>
              <a:rPr lang="en-US" dirty="0"/>
              <a:t>: The Service Agreement's Start Date (when gas started).</a:t>
            </a:r>
          </a:p>
          <a:p>
            <a:pPr fontAlgn="base"/>
            <a:r>
              <a:rPr lang="en-US" b="1" dirty="0"/>
              <a:t>SA End</a:t>
            </a:r>
            <a:r>
              <a:rPr lang="en-US" dirty="0"/>
              <a:t>: The Service Agreement's End Date (when gas stopped).</a:t>
            </a:r>
          </a:p>
          <a:p>
            <a:pPr fontAlgn="base"/>
            <a:r>
              <a:rPr lang="en-US" b="1" dirty="0"/>
              <a:t>SA Status</a:t>
            </a:r>
            <a:r>
              <a:rPr lang="en-US" dirty="0"/>
              <a:t>: The current SA status.</a:t>
            </a:r>
          </a:p>
          <a:p>
            <a:pPr fontAlgn="base"/>
            <a:r>
              <a:rPr lang="en-US" b="1" dirty="0"/>
              <a:t>SA Type</a:t>
            </a:r>
            <a:r>
              <a:rPr lang="en-US" dirty="0"/>
              <a:t>: The Service Agreement's type (example: Gas Residential).</a:t>
            </a:r>
          </a:p>
          <a:p>
            <a:pPr fontAlgn="base"/>
            <a:r>
              <a:rPr lang="en-US" b="1" dirty="0"/>
              <a:t>Rate Class</a:t>
            </a:r>
            <a:r>
              <a:rPr lang="en-US" dirty="0"/>
              <a:t>: Determines how the SA is billed.</a:t>
            </a:r>
          </a:p>
          <a:p>
            <a:pPr fontAlgn="base"/>
            <a:r>
              <a:rPr lang="en-US" b="1" dirty="0"/>
              <a:t>Premise ID</a:t>
            </a:r>
            <a:r>
              <a:rPr lang="en-US" dirty="0"/>
              <a:t>: Unique identifier for an address.</a:t>
            </a:r>
          </a:p>
          <a:p>
            <a:pPr fontAlgn="base"/>
            <a:r>
              <a:rPr lang="en-US" b="1" dirty="0"/>
              <a:t>City</a:t>
            </a:r>
            <a:r>
              <a:rPr lang="en-US" dirty="0"/>
              <a:t>: Premise's City</a:t>
            </a:r>
          </a:p>
          <a:p>
            <a:pPr fontAlgn="base"/>
            <a:r>
              <a:rPr lang="en-US" b="1" dirty="0"/>
              <a:t>State</a:t>
            </a:r>
            <a:r>
              <a:rPr lang="en-US" dirty="0"/>
              <a:t>: Premise's State</a:t>
            </a:r>
          </a:p>
          <a:p>
            <a:pPr fontAlgn="base"/>
            <a:r>
              <a:rPr lang="en-US" b="1" dirty="0"/>
              <a:t>Postal</a:t>
            </a:r>
            <a:r>
              <a:rPr lang="en-US" dirty="0"/>
              <a:t>: Premise's Zip Code</a:t>
            </a:r>
          </a:p>
          <a:p>
            <a:pPr fontAlgn="base"/>
            <a:r>
              <a:rPr lang="en-US" b="1" dirty="0"/>
              <a:t>Bill Cycle</a:t>
            </a:r>
            <a:r>
              <a:rPr lang="en-US" dirty="0"/>
              <a:t>: How we know when to bill an Account.</a:t>
            </a:r>
          </a:p>
          <a:p>
            <a:pPr fontAlgn="base"/>
            <a:r>
              <a:rPr lang="en-US" b="1" dirty="0"/>
              <a:t>Service Type</a:t>
            </a:r>
            <a:r>
              <a:rPr lang="en-US" dirty="0"/>
              <a:t>: Always Gas.</a:t>
            </a:r>
          </a:p>
          <a:p>
            <a:pPr fontAlgn="base"/>
            <a:r>
              <a:rPr lang="en-US" b="1" dirty="0"/>
              <a:t>Premise Type</a:t>
            </a:r>
            <a:r>
              <a:rPr lang="en-US" dirty="0"/>
              <a:t>: Premise Type (example: Commercial).</a:t>
            </a:r>
          </a:p>
          <a:p>
            <a:pPr fontAlgn="base"/>
            <a:r>
              <a:rPr lang="en-US" b="1" dirty="0"/>
              <a:t>Office Location</a:t>
            </a:r>
            <a:r>
              <a:rPr lang="en-US" dirty="0"/>
              <a:t>: Closest office to premise.</a:t>
            </a:r>
          </a:p>
        </p:txBody>
      </p:sp>
    </p:spTree>
    <p:extLst>
      <p:ext uri="{BB962C8B-B14F-4D97-AF65-F5344CB8AC3E}">
        <p14:creationId xmlns:p14="http://schemas.microsoft.com/office/powerpoint/2010/main" val="41226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(field definitions)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F4F2-12E6-4918-AC58-B47148C4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7288"/>
            <a:ext cx="11029615" cy="4711485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b="1" dirty="0"/>
              <a:t>DNP Started Flag</a:t>
            </a:r>
            <a:r>
              <a:rPr lang="en-US" dirty="0"/>
              <a:t>: Was the previous stop a DNP.</a:t>
            </a:r>
          </a:p>
          <a:p>
            <a:pPr fontAlgn="base"/>
            <a:r>
              <a:rPr lang="en-US" b="1" dirty="0"/>
              <a:t>DNP Stopped Flag</a:t>
            </a:r>
            <a:r>
              <a:rPr lang="en-US" dirty="0"/>
              <a:t>: Did the current SA Stop because of DNP.</a:t>
            </a:r>
          </a:p>
          <a:p>
            <a:pPr fontAlgn="base"/>
            <a:r>
              <a:rPr lang="en-US" b="1" dirty="0"/>
              <a:t>Internal Credit Rating</a:t>
            </a:r>
            <a:r>
              <a:rPr lang="en-US" dirty="0"/>
              <a:t>: The internal credit rating for an Account.</a:t>
            </a:r>
          </a:p>
          <a:p>
            <a:pPr fontAlgn="base"/>
            <a:r>
              <a:rPr lang="en-US" b="1" dirty="0"/>
              <a:t>Premise Level 12 Month DNP Flag</a:t>
            </a:r>
            <a:r>
              <a:rPr lang="en-US" dirty="0"/>
              <a:t>: Has the Premise had a DNP in the last 12 months.</a:t>
            </a:r>
          </a:p>
          <a:p>
            <a:pPr fontAlgn="base"/>
            <a:r>
              <a:rPr lang="en-US" b="1" dirty="0"/>
              <a:t>Account Level 12 Month DNP Flag</a:t>
            </a:r>
            <a:r>
              <a:rPr lang="en-US" dirty="0"/>
              <a:t>: Has the Account had a DNP in the last 12 months.</a:t>
            </a:r>
          </a:p>
          <a:p>
            <a:pPr fontAlgn="base"/>
            <a:r>
              <a:rPr lang="en-US" b="1" dirty="0"/>
              <a:t>Person Received 18 Months Pledge</a:t>
            </a:r>
            <a:r>
              <a:rPr lang="en-US" dirty="0"/>
              <a:t>: Has the Person received a Pledge in the last 18 months.</a:t>
            </a:r>
          </a:p>
          <a:p>
            <a:pPr fontAlgn="base"/>
            <a:r>
              <a:rPr lang="en-US" b="1" dirty="0"/>
              <a:t>Payments in Last 18 Months</a:t>
            </a:r>
            <a:r>
              <a:rPr lang="en-US" dirty="0"/>
              <a:t>: How many payments have been made for the SA in the last 18 months.</a:t>
            </a:r>
          </a:p>
          <a:p>
            <a:pPr fontAlgn="base"/>
            <a:r>
              <a:rPr lang="en-US" b="1" dirty="0"/>
              <a:t>Bills in Last 18 Months</a:t>
            </a:r>
            <a:r>
              <a:rPr lang="en-US" dirty="0"/>
              <a:t>: How many bills were billed for the SA in the last 18 months.</a:t>
            </a:r>
          </a:p>
          <a:p>
            <a:pPr fontAlgn="base"/>
            <a:r>
              <a:rPr lang="en-US" b="1" dirty="0"/>
              <a:t>Arrears Current/Payoff Amount</a:t>
            </a:r>
            <a:r>
              <a:rPr lang="en-US" dirty="0"/>
              <a:t>: How much money is past due for the SA.</a:t>
            </a:r>
          </a:p>
          <a:p>
            <a:pPr fontAlgn="base"/>
            <a:r>
              <a:rPr lang="en-US" b="1" dirty="0"/>
              <a:t>Total Current/Payoff Amount</a:t>
            </a:r>
            <a:r>
              <a:rPr lang="en-US" dirty="0"/>
              <a:t>: How much money is owed for the SA.</a:t>
            </a:r>
          </a:p>
          <a:p>
            <a:pPr fontAlgn="base"/>
            <a:r>
              <a:rPr lang="en-US" b="1" dirty="0"/>
              <a:t>Most Recent Payment Date</a:t>
            </a:r>
            <a:r>
              <a:rPr lang="en-US" dirty="0"/>
              <a:t>: What was the most recent Payment Date.</a:t>
            </a:r>
          </a:p>
          <a:p>
            <a:pPr fontAlgn="base"/>
            <a:r>
              <a:rPr lang="en-US" b="1" dirty="0"/>
              <a:t>Late Payment Count</a:t>
            </a:r>
            <a:r>
              <a:rPr lang="en-US" dirty="0"/>
              <a:t>: How many late payments were charged to the SA in the past 18 months.</a:t>
            </a:r>
          </a:p>
          <a:p>
            <a:pPr fontAlgn="base"/>
            <a:r>
              <a:rPr lang="en-US" b="1" dirty="0"/>
              <a:t>Seasonal Flags (1 year ago, 2 years ago, 3 years ago)</a:t>
            </a:r>
            <a:r>
              <a:rPr lang="en-US" dirty="0"/>
              <a:t>: Did the premise turn off between 3/1 and 6/30 and then turn on between 8/1 and 12/31.</a:t>
            </a:r>
          </a:p>
          <a:p>
            <a:pPr fontAlgn="base"/>
            <a:r>
              <a:rPr lang="en-US" b="1" dirty="0"/>
              <a:t>SA Start/End Degree</a:t>
            </a:r>
            <a:r>
              <a:rPr lang="en-US" dirty="0"/>
              <a:t>: What was the Degree Days on the SA Start and SA End dates.</a:t>
            </a:r>
          </a:p>
          <a:p>
            <a:pPr fontAlgn="base"/>
            <a:r>
              <a:rPr lang="en-US" b="1" dirty="0"/>
              <a:t>Stop/Start Flags</a:t>
            </a:r>
            <a:r>
              <a:rPr lang="en-US" dirty="0"/>
              <a:t>: Flags to show if the SA started/stopped in a given year.</a:t>
            </a:r>
          </a:p>
          <a:p>
            <a:pPr fontAlgn="base"/>
            <a:r>
              <a:rPr lang="en-US" b="1" dirty="0"/>
              <a:t>Pledge Date/Flag</a:t>
            </a:r>
            <a:r>
              <a:rPr lang="en-US" dirty="0"/>
              <a:t>: The Pledge Date and Flag for each year.</a:t>
            </a:r>
          </a:p>
          <a:p>
            <a:pPr fontAlgn="base"/>
            <a:r>
              <a:rPr lang="en-US" b="1" dirty="0"/>
              <a:t>Usage in Last 18 Months</a:t>
            </a:r>
            <a:r>
              <a:rPr lang="en-US" dirty="0"/>
              <a:t>: The Usage billed in the past 18 months.</a:t>
            </a:r>
          </a:p>
        </p:txBody>
      </p:sp>
    </p:spTree>
    <p:extLst>
      <p:ext uri="{BB962C8B-B14F-4D97-AF65-F5344CB8AC3E}">
        <p14:creationId xmlns:p14="http://schemas.microsoft.com/office/powerpoint/2010/main" val="4047809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(field definitions)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F4F2-12E6-4918-AC58-B47148C4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7288"/>
            <a:ext cx="11029615" cy="4711485"/>
          </a:xfrm>
        </p:spPr>
        <p:txBody>
          <a:bodyPr>
            <a:normAutofit/>
          </a:bodyPr>
          <a:lstStyle/>
          <a:p>
            <a:pPr fontAlgn="base"/>
            <a:r>
              <a:rPr lang="en-US" sz="1300" b="1" dirty="0"/>
              <a:t>Person/Premise Min/Max SA Start/End Dates</a:t>
            </a:r>
            <a:r>
              <a:rPr lang="en-US" sz="1300" dirty="0"/>
              <a:t>: What are the minimum and maximum start and end dates at a Person or Premise level.</a:t>
            </a:r>
          </a:p>
          <a:p>
            <a:pPr fontAlgn="base"/>
            <a:r>
              <a:rPr lang="en-US" sz="1300" b="1" dirty="0"/>
              <a:t>Person/Premise Days Active/Inactive Before</a:t>
            </a:r>
            <a:r>
              <a:rPr lang="en-US" sz="1300" dirty="0"/>
              <a:t>: How many days was the previous SA for the Person or Premise Active or Inactive for.</a:t>
            </a:r>
          </a:p>
          <a:p>
            <a:pPr fontAlgn="base"/>
            <a:r>
              <a:rPr lang="en-US" sz="1300" b="1" dirty="0"/>
              <a:t>Stop Days from 20190301</a:t>
            </a:r>
            <a:r>
              <a:rPr lang="en-US" sz="1300" dirty="0"/>
              <a:t>: Flags to use for training/testing. This should be dynamic but we are hardcoding the value for now.</a:t>
            </a:r>
          </a:p>
          <a:p>
            <a:pPr fontAlgn="base"/>
            <a:endParaRPr lang="en-US" sz="1300" dirty="0"/>
          </a:p>
          <a:p>
            <a:pPr fontAlgn="base"/>
            <a:endParaRPr lang="en-US" sz="1300" dirty="0"/>
          </a:p>
          <a:p>
            <a:pPr fontAlgn="base"/>
            <a:endParaRPr lang="en-US" sz="1300" dirty="0"/>
          </a:p>
          <a:p>
            <a:pPr fontAlgn="base"/>
            <a:endParaRPr lang="en-US" sz="1300" dirty="0"/>
          </a:p>
          <a:p>
            <a:pPr fontAlgn="base"/>
            <a:endParaRPr lang="en-US" sz="1300" dirty="0"/>
          </a:p>
          <a:p>
            <a:pPr fontAlgn="base"/>
            <a:endParaRPr lang="en-US" sz="1300" dirty="0"/>
          </a:p>
          <a:p>
            <a:pPr fontAlgn="base"/>
            <a:endParaRPr lang="en-US" sz="1300" dirty="0"/>
          </a:p>
          <a:p>
            <a:pPr fontAlgn="base"/>
            <a:endParaRPr lang="en-US" sz="1300" dirty="0"/>
          </a:p>
          <a:p>
            <a:pPr fontAlgn="base"/>
            <a:endParaRPr lang="en-US" sz="1300" dirty="0"/>
          </a:p>
          <a:p>
            <a:pPr fontAlgn="base"/>
            <a:endParaRPr lang="en-US" sz="1300" dirty="0"/>
          </a:p>
          <a:p>
            <a:pPr fontAlgn="base"/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95991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F4F2-12E6-4918-AC58-B47148C4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0480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Several observations of interest were found during EDA.  Here are the high-level results.</a:t>
            </a:r>
          </a:p>
          <a:p>
            <a:pPr fontAlgn="base"/>
            <a:r>
              <a:rPr lang="en-US" dirty="0"/>
              <a:t>The most frequent Start Date of the SAs that were stopped in March had started gas service in October, November, and December of the previous year.</a:t>
            </a:r>
          </a:p>
          <a:p>
            <a:r>
              <a:rPr lang="en-US" dirty="0"/>
              <a:t>The Residential Customer Class has the most stops during all 3 of the time windows but less than 1% of all active Residential SAs were stopped. The biggest offenders of stops during the 3 windows are Landlords and Builder/Developers. 14% of Landlord SAs stopped during the 21 day window and 9% of Builder/Developer SAs stopped during the same window.</a:t>
            </a:r>
          </a:p>
          <a:p>
            <a:r>
              <a:rPr lang="en-US" dirty="0"/>
              <a:t>When looking at stops during the 7 day, 14 day, and 21 day windows by City, Webb City, Joplin, Cameron, and Aurora have the highest % of Active SAs that were stopped. Over 2% of all Active SAs in Aurora are stopped during the 21 day window.</a:t>
            </a:r>
          </a:p>
          <a:p>
            <a:r>
              <a:rPr lang="en-US" dirty="0"/>
              <a:t>The higher the arrears amount, the more likely you are to stop. For example, if you owe 100 or less then you have less than a 1% chance of stopping between 3/1/19 - 3/21/19. If you owe 700−799 then you have over a 6% chance of stopping in the same timeframe. Residential customers have almost a 10% chance of stopping in the same bucket/timeframe.</a:t>
            </a:r>
          </a:p>
          <a:p>
            <a:r>
              <a:rPr lang="en-US" dirty="0"/>
              <a:t>The shorter amount of time a customer has had gas service, the more likely the customer will stop gas.</a:t>
            </a:r>
          </a:p>
          <a:p>
            <a:r>
              <a:rPr lang="en-US" dirty="0"/>
              <a:t>The percentage of stopped SAs that were DNPs previously during the 7 day window was 11%, 14 day window was 15%, and 21 day window was also 15%.</a:t>
            </a:r>
          </a:p>
          <a:p>
            <a:r>
              <a:rPr lang="en-US" dirty="0"/>
              <a:t>The Bootstrap Estimate of SA Stops Mean shows the 95% confidence interval for SAs stopping between 3/1/2017 and 3/7/2019 is from .34% to .38%..  Similarly, 3/1/2017 to 3/14/2019 is from .67% to .72% and 3/1/2019 to 3/21/2019 is from .98% to 1.04%.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2060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ED94F1AA0BF14B9CDCAC24A8C2BD64" ma:contentTypeVersion="10" ma:contentTypeDescription="Create a new document." ma:contentTypeScope="" ma:versionID="8e67d8605ac7a45e46a014c15ad13f95">
  <xsd:schema xmlns:xsd="http://www.w3.org/2001/XMLSchema" xmlns:xs="http://www.w3.org/2001/XMLSchema" xmlns:p="http://schemas.microsoft.com/office/2006/metadata/properties" xmlns:ns3="ec66867a-10f6-473c-ae3a-98ae3888c21d" targetNamespace="http://schemas.microsoft.com/office/2006/metadata/properties" ma:root="true" ma:fieldsID="69b1f0b069b680b51a8577324aca6898" ns3:_="">
    <xsd:import namespace="ec66867a-10f6-473c-ae3a-98ae3888c21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66867a-10f6-473c-ae3a-98ae3888c2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51461D-01A4-4431-AEE1-28A3E783A2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ec66867a-10f6-473c-ae3a-98ae3888c21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1D20234-650E-4C78-B2B0-0A76B12562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31B1E7-7091-4484-BE66-1C2B90F35C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66867a-10f6-473c-ae3a-98ae3888c2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3054</TotalTime>
  <Words>1084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Gill Sans MT</vt:lpstr>
      <vt:lpstr>Wingdings 2</vt:lpstr>
      <vt:lpstr>Dividend</vt:lpstr>
      <vt:lpstr>Customer churn</vt:lpstr>
      <vt:lpstr>Overview</vt:lpstr>
      <vt:lpstr>The problem</vt:lpstr>
      <vt:lpstr>Dataset</vt:lpstr>
      <vt:lpstr>Dataset</vt:lpstr>
      <vt:lpstr>Dataset (field definitions)</vt:lpstr>
      <vt:lpstr>Dataset (field definitions)</vt:lpstr>
      <vt:lpstr>Dataset (field definitions)</vt:lpstr>
      <vt:lpstr>Exploratory data analysis</vt:lpstr>
      <vt:lpstr>Exploratory data analysis (Start date of stops)</vt:lpstr>
      <vt:lpstr>Exploratory data analysis (Stops by Customer class)</vt:lpstr>
      <vt:lpstr>Exploratory data analysis (Stops by City)</vt:lpstr>
      <vt:lpstr>Exploratory data analysis (Arrearage)</vt:lpstr>
      <vt:lpstr>Exploratory data analysis (Active days)</vt:lpstr>
      <vt:lpstr>Exploratory data analysis (Stops for previous dnps)</vt:lpstr>
      <vt:lpstr>Exploratory data analysis (Bootstrap estimate)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of defaulting</dc:title>
  <dc:creator>Nosbisch, Brock</dc:creator>
  <cp:lastModifiedBy>Nosbisch, Brock</cp:lastModifiedBy>
  <cp:revision>1</cp:revision>
  <dcterms:created xsi:type="dcterms:W3CDTF">2019-07-30T01:55:48Z</dcterms:created>
  <dcterms:modified xsi:type="dcterms:W3CDTF">2019-10-11T13:29:42Z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0x01010093ED94F1AA0BF14B9CDCAC24A8C2BD64</vt:lpwstr>
  </property>
</Properties>
</file>