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60" r:id="rId10"/>
    <p:sldId id="277" r:id="rId11"/>
    <p:sldId id="278" r:id="rId12"/>
    <p:sldId id="264" r:id="rId13"/>
    <p:sldId id="265" r:id="rId14"/>
    <p:sldId id="266" r:id="rId15"/>
    <p:sldId id="280" r:id="rId16"/>
    <p:sldId id="282" r:id="rId17"/>
    <p:sldId id="283" r:id="rId18"/>
    <p:sldId id="25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6B4C0-DE17-41C0-B9F3-8B20B2A005BE}" v="905" dt="2019-10-08T01:16:5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13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sbisch, Brock" userId="7e9a922f-63f0-45a6-8d77-37d3cf5d4573" providerId="ADAL" clId="{C546B4C0-DE17-41C0-B9F3-8B20B2A005BE}"/>
    <pc:docChg chg="custSel addSld modSld">
      <pc:chgData name="Nosbisch, Brock" userId="7e9a922f-63f0-45a6-8d77-37d3cf5d4573" providerId="ADAL" clId="{C546B4C0-DE17-41C0-B9F3-8B20B2A005BE}" dt="2019-10-08T01:16:54.802" v="47"/>
      <pc:docMkLst>
        <pc:docMk/>
      </pc:docMkLst>
      <pc:sldChg chg="modSp">
        <pc:chgData name="Nosbisch, Brock" userId="7e9a922f-63f0-45a6-8d77-37d3cf5d4573" providerId="ADAL" clId="{C546B4C0-DE17-41C0-B9F3-8B20B2A005BE}" dt="2019-10-08T01:16:54.802" v="47"/>
        <pc:sldMkLst>
          <pc:docMk/>
          <pc:sldMk cId="1686420601" sldId="264"/>
        </pc:sldMkLst>
        <pc:spChg chg="mod">
          <ac:chgData name="Nosbisch, Brock" userId="7e9a922f-63f0-45a6-8d77-37d3cf5d4573" providerId="ADAL" clId="{C546B4C0-DE17-41C0-B9F3-8B20B2A005BE}" dt="2019-10-08T01:16:54.802" v="47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 add">
        <pc:chgData name="Nosbisch, Brock" userId="7e9a922f-63f0-45a6-8d77-37d3cf5d4573" providerId="ADAL" clId="{C546B4C0-DE17-41C0-B9F3-8B20B2A005BE}" dt="2019-10-08T01:16:13.136" v="21"/>
        <pc:sldMkLst>
          <pc:docMk/>
          <pc:sldMk cId="287247585" sldId="282"/>
        </pc:sldMkLst>
        <pc:spChg chg="mod">
          <ac:chgData name="Nosbisch, Brock" userId="7e9a922f-63f0-45a6-8d77-37d3cf5d4573" providerId="ADAL" clId="{C546B4C0-DE17-41C0-B9F3-8B20B2A005BE}" dt="2019-10-08T01:15:53.850" v="19" actId="20577"/>
          <ac:spMkLst>
            <pc:docMk/>
            <pc:sldMk cId="287247585" sldId="282"/>
            <ac:spMk id="2" creationId="{6CEC75AF-E8A3-4B02-8DDF-539884F4F744}"/>
          </ac:spMkLst>
        </pc:spChg>
        <pc:picChg chg="del">
          <ac:chgData name="Nosbisch, Brock" userId="7e9a922f-63f0-45a6-8d77-37d3cf5d4573" providerId="ADAL" clId="{C546B4C0-DE17-41C0-B9F3-8B20B2A005BE}" dt="2019-10-08T01:15:36.491" v="6" actId="478"/>
          <ac:picMkLst>
            <pc:docMk/>
            <pc:sldMk cId="287247585" sldId="282"/>
            <ac:picMk id="3" creationId="{8B1A96FA-D525-40BB-B0B7-C3748EE82085}"/>
          </ac:picMkLst>
        </pc:picChg>
        <pc:picChg chg="del">
          <ac:chgData name="Nosbisch, Brock" userId="7e9a922f-63f0-45a6-8d77-37d3cf5d4573" providerId="ADAL" clId="{C546B4C0-DE17-41C0-B9F3-8B20B2A005BE}" dt="2019-10-08T01:15:36.171" v="5" actId="478"/>
          <ac:picMkLst>
            <pc:docMk/>
            <pc:sldMk cId="287247585" sldId="282"/>
            <ac:picMk id="4" creationId="{B21E90C0-6B2E-417C-9F21-BB57A9961AC0}"/>
          </ac:picMkLst>
        </pc:picChg>
        <pc:picChg chg="del">
          <ac:chgData name="Nosbisch, Brock" userId="7e9a922f-63f0-45a6-8d77-37d3cf5d4573" providerId="ADAL" clId="{C546B4C0-DE17-41C0-B9F3-8B20B2A005BE}" dt="2019-10-08T01:15:35.633" v="4" actId="478"/>
          <ac:picMkLst>
            <pc:docMk/>
            <pc:sldMk cId="287247585" sldId="282"/>
            <ac:picMk id="5" creationId="{2F0E4A1B-7543-4BF6-B088-7C58F8DED6F0}"/>
          </ac:picMkLst>
        </pc:picChg>
        <pc:picChg chg="add mod">
          <ac:chgData name="Nosbisch, Brock" userId="7e9a922f-63f0-45a6-8d77-37d3cf5d4573" providerId="ADAL" clId="{C546B4C0-DE17-41C0-B9F3-8B20B2A005BE}" dt="2019-10-08T01:15:44.740" v="10" actId="1076"/>
          <ac:picMkLst>
            <pc:docMk/>
            <pc:sldMk cId="287247585" sldId="282"/>
            <ac:picMk id="6" creationId="{CBA2BDCF-9FEE-434A-94F7-3FAA9813E7B2}"/>
          </ac:picMkLst>
        </pc:picChg>
        <pc:picChg chg="add del">
          <ac:chgData name="Nosbisch, Brock" userId="7e9a922f-63f0-45a6-8d77-37d3cf5d4573" providerId="ADAL" clId="{C546B4C0-DE17-41C0-B9F3-8B20B2A005BE}" dt="2019-10-08T01:16:13.136" v="21"/>
          <ac:picMkLst>
            <pc:docMk/>
            <pc:sldMk cId="287247585" sldId="282"/>
            <ac:picMk id="7" creationId="{71BD7DB4-3DF5-4E17-9D79-4953A735EF97}"/>
          </ac:picMkLst>
        </pc:picChg>
      </pc:sldChg>
      <pc:sldChg chg="addSp delSp modSp add">
        <pc:chgData name="Nosbisch, Brock" userId="7e9a922f-63f0-45a6-8d77-37d3cf5d4573" providerId="ADAL" clId="{C546B4C0-DE17-41C0-B9F3-8B20B2A005BE}" dt="2019-10-08T01:16:38.381" v="44" actId="1035"/>
        <pc:sldMkLst>
          <pc:docMk/>
          <pc:sldMk cId="1571397694" sldId="283"/>
        </pc:sldMkLst>
        <pc:spChg chg="mod">
          <ac:chgData name="Nosbisch, Brock" userId="7e9a922f-63f0-45a6-8d77-37d3cf5d4573" providerId="ADAL" clId="{C546B4C0-DE17-41C0-B9F3-8B20B2A005BE}" dt="2019-10-08T01:16:21.493" v="33" actId="20577"/>
          <ac:spMkLst>
            <pc:docMk/>
            <pc:sldMk cId="1571397694" sldId="283"/>
            <ac:spMk id="2" creationId="{6CEC75AF-E8A3-4B02-8DDF-539884F4F744}"/>
          </ac:spMkLst>
        </pc:spChg>
        <pc:picChg chg="del">
          <ac:chgData name="Nosbisch, Brock" userId="7e9a922f-63f0-45a6-8d77-37d3cf5d4573" providerId="ADAL" clId="{C546B4C0-DE17-41C0-B9F3-8B20B2A005BE}" dt="2019-10-08T01:16:25.609" v="34" actId="478"/>
          <ac:picMkLst>
            <pc:docMk/>
            <pc:sldMk cId="1571397694" sldId="283"/>
            <ac:picMk id="6" creationId="{CBA2BDCF-9FEE-434A-94F7-3FAA9813E7B2}"/>
          </ac:picMkLst>
        </pc:picChg>
        <pc:picChg chg="add mod">
          <ac:chgData name="Nosbisch, Brock" userId="7e9a922f-63f0-45a6-8d77-37d3cf5d4573" providerId="ADAL" clId="{C546B4C0-DE17-41C0-B9F3-8B20B2A005BE}" dt="2019-10-08T01:16:38.381" v="44" actId="1035"/>
          <ac:picMkLst>
            <pc:docMk/>
            <pc:sldMk cId="1571397694" sldId="283"/>
            <ac:picMk id="1026" creationId="{D755DF80-794B-4030-A78D-CC942E9AAB40}"/>
          </ac:picMkLst>
        </pc:picChg>
      </pc:sldChg>
    </pc:docChg>
  </pc:docChgLst>
  <pc:docChgLst>
    <pc:chgData name="Nosbisch, Brock" userId="7e9a922f-63f0-45a6-8d77-37d3cf5d4573" providerId="ADAL" clId="{6AF3D94A-B1B8-4B17-8C0F-B9EE52DA24D7}"/>
    <pc:docChg chg="undo custSel addSld delSld modSld sldOrd">
      <pc:chgData name="Nosbisch, Brock" userId="7e9a922f-63f0-45a6-8d77-37d3cf5d4573" providerId="ADAL" clId="{6AF3D94A-B1B8-4B17-8C0F-B9EE52DA24D7}" dt="2019-10-02T05:48:24.117" v="855" actId="14100"/>
      <pc:docMkLst>
        <pc:docMk/>
      </pc:docMkLst>
      <pc:sldChg chg="modSp">
        <pc:chgData name="Nosbisch, Brock" userId="7e9a922f-63f0-45a6-8d77-37d3cf5d4573" providerId="ADAL" clId="{6AF3D94A-B1B8-4B17-8C0F-B9EE52DA24D7}" dt="2019-10-02T05:23:27.380" v="44" actId="20577"/>
        <pc:sldMkLst>
          <pc:docMk/>
          <pc:sldMk cId="2867807557" sldId="256"/>
        </pc:sldMkLst>
        <pc:spChg chg="mod">
          <ac:chgData name="Nosbisch, Brock" userId="7e9a922f-63f0-45a6-8d77-37d3cf5d4573" providerId="ADAL" clId="{6AF3D94A-B1B8-4B17-8C0F-B9EE52DA24D7}" dt="2019-10-02T05:23:10.682" v="14" actId="20577"/>
          <ac:spMkLst>
            <pc:docMk/>
            <pc:sldMk cId="2867807557" sldId="256"/>
            <ac:spMk id="2" creationId="{5F88CEE8-516A-4052-97AA-B51161200227}"/>
          </ac:spMkLst>
        </pc:spChg>
        <pc:spChg chg="mod">
          <ac:chgData name="Nosbisch, Brock" userId="7e9a922f-63f0-45a6-8d77-37d3cf5d4573" providerId="ADAL" clId="{6AF3D94A-B1B8-4B17-8C0F-B9EE52DA24D7}" dt="2019-10-02T05:23:27.380" v="44" actId="20577"/>
          <ac:spMkLst>
            <pc:docMk/>
            <pc:sldMk cId="2867807557" sldId="256"/>
            <ac:spMk id="3" creationId="{AB547610-0B2E-47B6-A923-03C6A3EADA1F}"/>
          </ac:spMkLst>
        </pc:spChg>
      </pc:sldChg>
      <pc:sldChg chg="modSp">
        <pc:chgData name="Nosbisch, Brock" userId="7e9a922f-63f0-45a6-8d77-37d3cf5d4573" providerId="ADAL" clId="{6AF3D94A-B1B8-4B17-8C0F-B9EE52DA24D7}" dt="2019-10-02T05:23:44.845" v="58" actId="5793"/>
        <pc:sldMkLst>
          <pc:docMk/>
          <pc:sldMk cId="2314976262" sldId="257"/>
        </pc:sldMkLst>
        <pc:spChg chg="mod">
          <ac:chgData name="Nosbisch, Brock" userId="7e9a922f-63f0-45a6-8d77-37d3cf5d4573" providerId="ADAL" clId="{6AF3D94A-B1B8-4B17-8C0F-B9EE52DA24D7}" dt="2019-10-02T05:23:44.845" v="58" actId="5793"/>
          <ac:spMkLst>
            <pc:docMk/>
            <pc:sldMk cId="2314976262" sldId="257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28:47.326" v="296" actId="26606"/>
        <pc:sldMkLst>
          <pc:docMk/>
          <pc:sldMk cId="3617163954" sldId="258"/>
        </pc:sldMkLst>
        <pc:spChg chg="mo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21" creationId="{74DB6F31-1B9E-4237-84A3-0825BFDF4616}"/>
          </ac:spMkLst>
        </pc:spChg>
        <pc:picChg chg="add del mod">
          <ac:chgData name="Nosbisch, Brock" userId="7e9a922f-63f0-45a6-8d77-37d3cf5d4573" providerId="ADAL" clId="{6AF3D94A-B1B8-4B17-8C0F-B9EE52DA24D7}" dt="2019-10-02T05:28:44.324" v="294" actId="478"/>
          <ac:picMkLst>
            <pc:docMk/>
            <pc:sldMk cId="3617163954" sldId="258"/>
            <ac:picMk id="3" creationId="{0EBB8AA2-49FC-4520-92B3-78911916438F}"/>
          </ac:picMkLst>
        </pc:picChg>
        <pc:picChg chg="add mod">
          <ac:chgData name="Nosbisch, Brock" userId="7e9a922f-63f0-45a6-8d77-37d3cf5d4573" providerId="ADAL" clId="{6AF3D94A-B1B8-4B17-8C0F-B9EE52DA24D7}" dt="2019-10-02T05:28:47.326" v="296" actId="26606"/>
          <ac:picMkLst>
            <pc:docMk/>
            <pc:sldMk cId="3617163954" sldId="258"/>
            <ac:picMk id="4" creationId="{A2ECF168-845D-457C-9C65-B49B73A253D1}"/>
          </ac:picMkLst>
        </pc:picChg>
        <pc:picChg chg="del">
          <ac:chgData name="Nosbisch, Brock" userId="7e9a922f-63f0-45a6-8d77-37d3cf5d4573" providerId="ADAL" clId="{6AF3D94A-B1B8-4B17-8C0F-B9EE52DA24D7}" dt="2019-10-02T05:28:25.423" v="289" actId="478"/>
          <ac:picMkLst>
            <pc:docMk/>
            <pc:sldMk cId="3617163954" sldId="258"/>
            <ac:picMk id="7" creationId="{6FA040B1-DD98-4C04-803C-1EF405F115EE}"/>
          </ac:picMkLst>
        </pc:picChg>
      </pc:sldChg>
      <pc:sldChg chg="addSp delSp modSp ord">
        <pc:chgData name="Nosbisch, Brock" userId="7e9a922f-63f0-45a6-8d77-37d3cf5d4573" providerId="ADAL" clId="{6AF3D94A-B1B8-4B17-8C0F-B9EE52DA24D7}" dt="2019-10-02T05:41:33.726" v="757" actId="14100"/>
        <pc:sldMkLst>
          <pc:docMk/>
          <pc:sldMk cId="1988004695" sldId="259"/>
        </pc:sldMkLst>
        <pc:spChg chg="mod ord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40:47.766" v="748" actId="478"/>
          <ac:spMkLst>
            <pc:docMk/>
            <pc:sldMk cId="1988004695" sldId="259"/>
            <ac:spMk id="3" creationId="{DC17F4F2-12E6-4918-AC58-B47148C463C3}"/>
          </ac:spMkLst>
        </pc:spChg>
        <pc:spChg chg="add del mod">
          <ac:chgData name="Nosbisch, Brock" userId="7e9a922f-63f0-45a6-8d77-37d3cf5d4573" providerId="ADAL" clId="{6AF3D94A-B1B8-4B17-8C0F-B9EE52DA24D7}" dt="2019-10-02T05:40:50.604" v="749" actId="478"/>
          <ac:spMkLst>
            <pc:docMk/>
            <pc:sldMk cId="1988004695" sldId="259"/>
            <ac:spMk id="6" creationId="{11A23780-BD58-4FF8-B522-220C05FBD81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9" creationId="{F1ADD25B-0A33-4EF2-90F4-43139269318B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1" creationId="{74DB6F31-1B9E-4237-84A3-0825BFDF4616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6" creationId="{66D08039-6C4E-4870-9E3D-6218263DE95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8" creationId="{9FB31D2E-CBC8-4C4A-917F-DCB48EAEB08A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0" creationId="{FCCF4F09-0D96-42BE-AE16-84AB4E0B5674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2" creationId="{21AF87EE-372A-438E-B086-63D494ECA27E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4" creationId="{E2B38E65-3AFD-404A-BEFC-3006BCB7A7D0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6" creationId="{AE598562-3047-4BC2-BFF9-F39420474D21}"/>
          </ac:spMkLst>
        </pc:spChg>
        <pc:grpChg chg="add del">
          <ac:chgData name="Nosbisch, Brock" userId="7e9a922f-63f0-45a6-8d77-37d3cf5d4573" providerId="ADAL" clId="{6AF3D94A-B1B8-4B17-8C0F-B9EE52DA24D7}" dt="2019-10-02T05:41:08.817" v="754" actId="26606"/>
          <ac:grpSpMkLst>
            <pc:docMk/>
            <pc:sldMk cId="1988004695" sldId="259"/>
            <ac:grpSpMk id="28" creationId="{C19E0D66-E86B-461B-B58E-7FB356BB03FD}"/>
          </ac:grpSpMkLst>
        </pc:grpChg>
        <pc:picChg chg="del">
          <ac:chgData name="Nosbisch, Brock" userId="7e9a922f-63f0-45a6-8d77-37d3cf5d4573" providerId="ADAL" clId="{6AF3D94A-B1B8-4B17-8C0F-B9EE52DA24D7}" dt="2019-10-02T05:41:03.932" v="751" actId="478"/>
          <ac:picMkLst>
            <pc:docMk/>
            <pc:sldMk cId="1988004695" sldId="259"/>
            <ac:picMk id="4" creationId="{D7F16B3D-C175-4EBA-B87F-35FDB45B6788}"/>
          </ac:picMkLst>
        </pc:picChg>
        <pc:picChg chg="add mod">
          <ac:chgData name="Nosbisch, Brock" userId="7e9a922f-63f0-45a6-8d77-37d3cf5d4573" providerId="ADAL" clId="{6AF3D94A-B1B8-4B17-8C0F-B9EE52DA24D7}" dt="2019-10-02T05:41:21.828" v="756" actId="14100"/>
          <ac:picMkLst>
            <pc:docMk/>
            <pc:sldMk cId="1988004695" sldId="259"/>
            <ac:picMk id="10" creationId="{DD3BC312-DE1A-4CBA-9452-A8F7BAF0BE9E}"/>
          </ac:picMkLst>
        </pc:picChg>
      </pc:sldChg>
      <pc:sldChg chg="modSp">
        <pc:chgData name="Nosbisch, Brock" userId="7e9a922f-63f0-45a6-8d77-37d3cf5d4573" providerId="ADAL" clId="{6AF3D94A-B1B8-4B17-8C0F-B9EE52DA24D7}" dt="2019-10-02T05:31:39.794" v="546" actId="27636"/>
        <pc:sldMkLst>
          <pc:docMk/>
          <pc:sldMk cId="41226509" sldId="260"/>
        </pc:sldMkLst>
        <pc:spChg chg="mod">
          <ac:chgData name="Nosbisch, Brock" userId="7e9a922f-63f0-45a6-8d77-37d3cf5d4573" providerId="ADAL" clId="{6AF3D94A-B1B8-4B17-8C0F-B9EE52DA24D7}" dt="2019-10-02T05:31:39.794" v="546" actId="27636"/>
          <ac:spMkLst>
            <pc:docMk/>
            <pc:sldMk cId="41226509" sldId="260"/>
            <ac:spMk id="3" creationId="{DC17F4F2-12E6-4918-AC58-B47148C463C3}"/>
          </ac:spMkLst>
        </pc:spChg>
      </pc:sldChg>
      <pc:sldChg chg="modSp">
        <pc:chgData name="Nosbisch, Brock" userId="7e9a922f-63f0-45a6-8d77-37d3cf5d4573" providerId="ADAL" clId="{6AF3D94A-B1B8-4B17-8C0F-B9EE52DA24D7}" dt="2019-10-02T05:27:02.853" v="107" actId="20577"/>
        <pc:sldMkLst>
          <pc:docMk/>
          <pc:sldMk cId="2299969330" sldId="261"/>
        </pc:sldMkLst>
        <pc:spChg chg="mod">
          <ac:chgData name="Nosbisch, Brock" userId="7e9a922f-63f0-45a6-8d77-37d3cf5d4573" providerId="ADAL" clId="{6AF3D94A-B1B8-4B17-8C0F-B9EE52DA24D7}" dt="2019-10-02T05:27:02.853" v="107" actId="20577"/>
          <ac:spMkLst>
            <pc:docMk/>
            <pc:sldMk cId="2299969330" sldId="261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1:07.927" v="536" actId="26606"/>
        <pc:sldMkLst>
          <pc:docMk/>
          <pc:sldMk cId="3918254835" sldId="263"/>
        </pc:sldMkLst>
        <pc:spChg chg="mo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21" creationId="{74DB6F31-1B9E-4237-84A3-0825BFDF4616}"/>
          </ac:spMkLst>
        </pc:spChg>
        <pc:picChg chg="del">
          <ac:chgData name="Nosbisch, Brock" userId="7e9a922f-63f0-45a6-8d77-37d3cf5d4573" providerId="ADAL" clId="{6AF3D94A-B1B8-4B17-8C0F-B9EE52DA24D7}" dt="2019-10-02T05:31:05.724" v="534" actId="478"/>
          <ac:picMkLst>
            <pc:docMk/>
            <pc:sldMk cId="3918254835" sldId="263"/>
            <ac:picMk id="3" creationId="{E96DBC80-B479-412F-ABEC-0035E492C088}"/>
          </ac:picMkLst>
        </pc:picChg>
        <pc:picChg chg="add mod">
          <ac:chgData name="Nosbisch, Brock" userId="7e9a922f-63f0-45a6-8d77-37d3cf5d4573" providerId="ADAL" clId="{6AF3D94A-B1B8-4B17-8C0F-B9EE52DA24D7}" dt="2019-10-02T05:31:07.927" v="536" actId="26606"/>
          <ac:picMkLst>
            <pc:docMk/>
            <pc:sldMk cId="3918254835" sldId="263"/>
            <ac:picMk id="4" creationId="{56B3BF40-9AE8-4233-9137-0D558334C7A8}"/>
          </ac:picMkLst>
        </pc:picChg>
      </pc:sldChg>
      <pc:sldChg chg="modSp">
        <pc:chgData name="Nosbisch, Brock" userId="7e9a922f-63f0-45a6-8d77-37d3cf5d4573" providerId="ADAL" clId="{6AF3D94A-B1B8-4B17-8C0F-B9EE52DA24D7}" dt="2019-10-02T05:43:06.054" v="763" actId="27636"/>
        <pc:sldMkLst>
          <pc:docMk/>
          <pc:sldMk cId="1686420601" sldId="264"/>
        </pc:sldMkLst>
        <pc:spChg chg="mod">
          <ac:chgData name="Nosbisch, Brock" userId="7e9a922f-63f0-45a6-8d77-37d3cf5d4573" providerId="ADAL" clId="{6AF3D94A-B1B8-4B17-8C0F-B9EE52DA24D7}" dt="2019-10-02T05:43:06.054" v="763" actId="27636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4:54.762" v="612" actId="478"/>
        <pc:sldMkLst>
          <pc:docMk/>
          <pc:sldMk cId="766412540" sldId="265"/>
        </pc:sldMkLst>
        <pc:spChg chg="mod">
          <ac:chgData name="Nosbisch, Brock" userId="7e9a922f-63f0-45a6-8d77-37d3cf5d4573" providerId="ADAL" clId="{6AF3D94A-B1B8-4B17-8C0F-B9EE52DA24D7}" dt="2019-10-02T05:33:53.173" v="599" actId="20577"/>
          <ac:spMkLst>
            <pc:docMk/>
            <pc:sldMk cId="766412540" sldId="265"/>
            <ac:spMk id="2" creationId="{6CEC75AF-E8A3-4B02-8DDF-539884F4F744}"/>
          </ac:spMkLst>
        </pc:spChg>
        <pc:spChg chg="del mod">
          <ac:chgData name="Nosbisch, Brock" userId="7e9a922f-63f0-45a6-8d77-37d3cf5d4573" providerId="ADAL" clId="{6AF3D94A-B1B8-4B17-8C0F-B9EE52DA24D7}" dt="2019-10-02T05:34:51.421" v="611" actId="478"/>
          <ac:spMkLst>
            <pc:docMk/>
            <pc:sldMk cId="766412540" sldId="265"/>
            <ac:spMk id="4" creationId="{C761D0B1-45A0-4779-BC51-B11736E19A74}"/>
          </ac:spMkLst>
        </pc:spChg>
        <pc:spChg chg="add del mod">
          <ac:chgData name="Nosbisch, Brock" userId="7e9a922f-63f0-45a6-8d77-37d3cf5d4573" providerId="ADAL" clId="{6AF3D94A-B1B8-4B17-8C0F-B9EE52DA24D7}" dt="2019-10-02T05:34:17.223" v="605" actId="478"/>
          <ac:spMkLst>
            <pc:docMk/>
            <pc:sldMk cId="766412540" sldId="265"/>
            <ac:spMk id="5" creationId="{4FCAFAF6-983F-4116-A8FF-B4303CAA96E0}"/>
          </ac:spMkLst>
        </pc:spChg>
        <pc:spChg chg="del mod">
          <ac:chgData name="Nosbisch, Brock" userId="7e9a922f-63f0-45a6-8d77-37d3cf5d4573" providerId="ADAL" clId="{6AF3D94A-B1B8-4B17-8C0F-B9EE52DA24D7}" dt="2019-10-02T05:34:14.904" v="603" actId="478"/>
          <ac:spMkLst>
            <pc:docMk/>
            <pc:sldMk cId="766412540" sldId="265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4:54.762" v="612" actId="478"/>
          <ac:spMkLst>
            <pc:docMk/>
            <pc:sldMk cId="766412540" sldId="265"/>
            <ac:spMk id="8" creationId="{B335ADC1-E8D4-440C-B62E-DAF44F30E54F}"/>
          </ac:spMkLst>
        </pc:spChg>
        <pc:picChg chg="del">
          <ac:chgData name="Nosbisch, Brock" userId="7e9a922f-63f0-45a6-8d77-37d3cf5d4573" providerId="ADAL" clId="{6AF3D94A-B1B8-4B17-8C0F-B9EE52DA24D7}" dt="2019-10-02T05:34:15.822" v="604" actId="478"/>
          <ac:picMkLst>
            <pc:docMk/>
            <pc:sldMk cId="766412540" sldId="265"/>
            <ac:picMk id="9" creationId="{64B6F5D6-B0C6-4497-BCAA-AF3A5A92A8E9}"/>
          </ac:picMkLst>
        </pc:picChg>
        <pc:picChg chg="del">
          <ac:chgData name="Nosbisch, Brock" userId="7e9a922f-63f0-45a6-8d77-37d3cf5d4573" providerId="ADAL" clId="{6AF3D94A-B1B8-4B17-8C0F-B9EE52DA24D7}" dt="2019-10-02T05:34:11.467" v="601" actId="478"/>
          <ac:picMkLst>
            <pc:docMk/>
            <pc:sldMk cId="766412540" sldId="265"/>
            <ac:picMk id="10" creationId="{0C4836AE-B198-4140-B5DA-EE6A00B2A577}"/>
          </ac:picMkLst>
        </pc:picChg>
        <pc:picChg chg="add mod">
          <ac:chgData name="Nosbisch, Brock" userId="7e9a922f-63f0-45a6-8d77-37d3cf5d4573" providerId="ADAL" clId="{6AF3D94A-B1B8-4B17-8C0F-B9EE52DA24D7}" dt="2019-10-02T05:34:45.602" v="609" actId="1076"/>
          <ac:picMkLst>
            <pc:docMk/>
            <pc:sldMk cId="766412540" sldId="265"/>
            <ac:picMk id="1026" creationId="{EBCAEFD7-346B-4923-B6EE-79D95237709B}"/>
          </ac:picMkLst>
        </pc:picChg>
        <pc:cxnChg chg="del">
          <ac:chgData name="Nosbisch, Brock" userId="7e9a922f-63f0-45a6-8d77-37d3cf5d4573" providerId="ADAL" clId="{6AF3D94A-B1B8-4B17-8C0F-B9EE52DA24D7}" dt="2019-10-02T05:34:10.725" v="600" actId="478"/>
          <ac:cxnSpMkLst>
            <pc:docMk/>
            <pc:sldMk cId="766412540" sldId="265"/>
            <ac:cxnSpMk id="11" creationId="{3693F88D-B348-424B-B64A-1DE9B9983E6E}"/>
          </ac:cxnSpMkLst>
        </pc:cxnChg>
      </pc:sldChg>
      <pc:sldChg chg="addSp delSp modSp mod setBg">
        <pc:chgData name="Nosbisch, Brock" userId="7e9a922f-63f0-45a6-8d77-37d3cf5d4573" providerId="ADAL" clId="{6AF3D94A-B1B8-4B17-8C0F-B9EE52DA24D7}" dt="2019-10-02T05:36:06.728" v="679" actId="26606"/>
        <pc:sldMkLst>
          <pc:docMk/>
          <pc:sldMk cId="2729084748" sldId="266"/>
        </pc:sldMkLst>
        <pc:spChg chg="mod ord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4" creationId="{C761D0B1-45A0-4779-BC51-B11736E19A7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9" creationId="{DB3188CC-FF0B-44AA-A6C2-A0409DF47448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11" creationId="{02682E7D-96E6-4F7D-B1FB-2E87433C318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1" creationId="{A499F183-99EE-4B1F-BA64-21A07922AE82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3" creationId="{B783A767-5AFC-40D0-A72C-09036EA1726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5" creationId="{41262CAC-6BC8-43F9-9113-770A2772F68C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7" creationId="{1AA2CCB6-DFD2-41CD-96FE-0140B793599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9" creationId="{6A225C9B-755F-4F91-9681-5E07AFAA71F4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81" creationId="{932CD2CD-6CF3-4EE9-A24A-A41D45DCF922}"/>
          </ac:spMkLst>
        </pc:sp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3" creationId="{DC186231-69CF-4ED9-9E88-31250005457F}"/>
          </ac:picMkLst>
        </pc:pic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5" creationId="{80EB17AA-EBDA-4EE8-87E1-6C87BB0B40D2}"/>
          </ac:picMkLst>
        </pc:picChg>
        <pc:picChg chg="add mod">
          <ac:chgData name="Nosbisch, Brock" userId="7e9a922f-63f0-45a6-8d77-37d3cf5d4573" providerId="ADAL" clId="{6AF3D94A-B1B8-4B17-8C0F-B9EE52DA24D7}" dt="2019-10-02T05:36:06.728" v="679" actId="26606"/>
          <ac:picMkLst>
            <pc:docMk/>
            <pc:sldMk cId="2729084748" sldId="266"/>
            <ac:picMk id="2050" creationId="{04944705-BBC4-46EF-B9BC-2C181D3774F4}"/>
          </ac:picMkLst>
        </pc:picChg>
        <pc:cxnChg chg="del">
          <ac:chgData name="Nosbisch, Brock" userId="7e9a922f-63f0-45a6-8d77-37d3cf5d4573" providerId="ADAL" clId="{6AF3D94A-B1B8-4B17-8C0F-B9EE52DA24D7}" dt="2019-10-02T05:35:34.736" v="672" actId="478"/>
          <ac:cxnSpMkLst>
            <pc:docMk/>
            <pc:sldMk cId="2729084748" sldId="266"/>
            <ac:cxnSpMk id="8" creationId="{DB8B1B1F-9805-4996-8140-611BC421D3CF}"/>
          </ac:cxnSpMkLst>
        </pc:cxnChg>
      </pc:sldChg>
      <pc:sldChg chg="modSp add">
        <pc:chgData name="Nosbisch, Brock" userId="7e9a922f-63f0-45a6-8d77-37d3cf5d4573" providerId="ADAL" clId="{6AF3D94A-B1B8-4B17-8C0F-B9EE52DA24D7}" dt="2019-10-02T05:32:04.224" v="552" actId="14100"/>
        <pc:sldMkLst>
          <pc:docMk/>
          <pc:sldMk cId="4047809130" sldId="277"/>
        </pc:sldMkLst>
        <pc:spChg chg="mod">
          <ac:chgData name="Nosbisch, Brock" userId="7e9a922f-63f0-45a6-8d77-37d3cf5d4573" providerId="ADAL" clId="{6AF3D94A-B1B8-4B17-8C0F-B9EE52DA24D7}" dt="2019-10-02T05:32:04.224" v="552" actId="14100"/>
          <ac:spMkLst>
            <pc:docMk/>
            <pc:sldMk cId="4047809130" sldId="277"/>
            <ac:spMk id="3" creationId="{DC17F4F2-12E6-4918-AC58-B47148C463C3}"/>
          </ac:spMkLst>
        </pc:spChg>
      </pc:sldChg>
      <pc:sldChg chg="modSp add">
        <pc:chgData name="Nosbisch, Brock" userId="7e9a922f-63f0-45a6-8d77-37d3cf5d4573" providerId="ADAL" clId="{6AF3D94A-B1B8-4B17-8C0F-B9EE52DA24D7}" dt="2019-10-02T05:32:47.933" v="572" actId="20577"/>
        <pc:sldMkLst>
          <pc:docMk/>
          <pc:sldMk cId="3959912199" sldId="278"/>
        </pc:sldMkLst>
        <pc:spChg chg="mod">
          <ac:chgData name="Nosbisch, Brock" userId="7e9a922f-63f0-45a6-8d77-37d3cf5d4573" providerId="ADAL" clId="{6AF3D94A-B1B8-4B17-8C0F-B9EE52DA24D7}" dt="2019-10-02T05:32:47.933" v="572" actId="20577"/>
          <ac:spMkLst>
            <pc:docMk/>
            <pc:sldMk cId="3959912199" sldId="278"/>
            <ac:spMk id="3" creationId="{DC17F4F2-12E6-4918-AC58-B47148C463C3}"/>
          </ac:spMkLst>
        </pc:spChg>
      </pc:sldChg>
      <pc:sldChg chg="delSp add setBg delDesignElem">
        <pc:chgData name="Nosbisch, Brock" userId="7e9a922f-63f0-45a6-8d77-37d3cf5d4573" providerId="ADAL" clId="{6AF3D94A-B1B8-4B17-8C0F-B9EE52DA24D7}" dt="2019-10-02T05:37:49.576" v="699" actId="14100"/>
        <pc:sldMkLst>
          <pc:docMk/>
          <pc:sldMk cId="1858591726" sldId="280"/>
        </pc:sldMkLst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8" creationId="{816F013F-3EFC-4CC3-A56F-94AD2E49409B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29" creationId="{383B6E16-CE14-4B32-9D61-06547A15F49F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0" creationId="{4F47C091-97DC-4D20-9310-65218D4A9917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1" creationId="{C476236A-4C83-41D4-A3CF-D64A81F5E4C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2" creationId="{4CFB7F65-9106-4CAB-B5F1-B6B1476E70A0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3" creationId="{E0996FEB-A7FD-41B5-AC7B-E2ED8B7623A2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4" creationId="{2F3AC5DB-7693-457F-ACCC-7E0B50B989B1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5" creationId="{7F9DE51B-4C99-46DA-BAA8-AFBACAA90C43}"/>
          </ac:spMkLst>
        </pc:spChg>
        <pc:spChg chg="del">
          <ac:chgData name="Nosbisch, Brock" userId="7e9a922f-63f0-45a6-8d77-37d3cf5d4573" providerId="ADAL" clId="{6AF3D94A-B1B8-4B17-8C0F-B9EE52DA24D7}" dt="2019-10-02T05:37:49.576" v="699" actId="14100"/>
          <ac:spMkLst>
            <pc:docMk/>
            <pc:sldMk cId="1858591726" sldId="280"/>
            <ac:spMk id="36" creationId="{1C96A87B-A6AF-49F9-A35C-DBCD32934F73}"/>
          </ac:spMkLst>
        </pc:spChg>
      </pc:sldChg>
      <pc:sldChg chg="addSp delSp modSp add ord">
        <pc:chgData name="Nosbisch, Brock" userId="7e9a922f-63f0-45a6-8d77-37d3cf5d4573" providerId="ADAL" clId="{6AF3D94A-B1B8-4B17-8C0F-B9EE52DA24D7}" dt="2019-10-02T05:48:24.117" v="855" actId="14100"/>
        <pc:sldMkLst>
          <pc:docMk/>
          <pc:sldMk cId="479575929" sldId="281"/>
        </pc:sldMkLst>
        <pc:spChg chg="mod">
          <ac:chgData name="Nosbisch, Brock" userId="7e9a922f-63f0-45a6-8d77-37d3cf5d4573" providerId="ADAL" clId="{6AF3D94A-B1B8-4B17-8C0F-B9EE52DA24D7}" dt="2019-10-02T05:43:28.270" v="782" actId="20577"/>
          <ac:spMkLst>
            <pc:docMk/>
            <pc:sldMk cId="479575929" sldId="281"/>
            <ac:spMk id="2" creationId="{6CEC75AF-E8A3-4B02-8DDF-539884F4F744}"/>
          </ac:spMkLst>
        </pc:spChg>
        <pc:spChg chg="add mod">
          <ac:chgData name="Nosbisch, Brock" userId="7e9a922f-63f0-45a6-8d77-37d3cf5d4573" providerId="ADAL" clId="{6AF3D94A-B1B8-4B17-8C0F-B9EE52DA24D7}" dt="2019-10-02T05:47:36.870" v="847" actId="1076"/>
          <ac:spMkLst>
            <pc:docMk/>
            <pc:sldMk cId="479575929" sldId="281"/>
            <ac:spMk id="9" creationId="{847CC510-8B1D-44A9-A4B5-ACE78C9CC332}"/>
          </ac:spMkLst>
        </pc:spChg>
        <pc:spChg chg="add mod">
          <ac:chgData name="Nosbisch, Brock" userId="7e9a922f-63f0-45a6-8d77-37d3cf5d4573" providerId="ADAL" clId="{6AF3D94A-B1B8-4B17-8C0F-B9EE52DA24D7}" dt="2019-10-02T05:47:05.926" v="844" actId="1076"/>
          <ac:spMkLst>
            <pc:docMk/>
            <pc:sldMk cId="479575929" sldId="281"/>
            <ac:spMk id="10" creationId="{3626E5D0-5AB0-4AC2-800A-B70D96210DAB}"/>
          </ac:spMkLst>
        </pc:spChg>
        <pc:spChg chg="add mod">
          <ac:chgData name="Nosbisch, Brock" userId="7e9a922f-63f0-45a6-8d77-37d3cf5d4573" providerId="ADAL" clId="{6AF3D94A-B1B8-4B17-8C0F-B9EE52DA24D7}" dt="2019-10-02T05:47:16.126" v="845" actId="1076"/>
          <ac:spMkLst>
            <pc:docMk/>
            <pc:sldMk cId="479575929" sldId="281"/>
            <ac:spMk id="11" creationId="{0D1364C6-F120-41EB-82BA-BD1BE668D111}"/>
          </ac:spMkLst>
        </pc:spChg>
        <pc:picChg chg="del">
          <ac:chgData name="Nosbisch, Brock" userId="7e9a922f-63f0-45a6-8d77-37d3cf5d4573" providerId="ADAL" clId="{6AF3D94A-B1B8-4B17-8C0F-B9EE52DA24D7}" dt="2019-10-02T05:43:57.852" v="786" actId="478"/>
          <ac:picMkLst>
            <pc:docMk/>
            <pc:sldMk cId="479575929" sldId="281"/>
            <ac:picMk id="3" creationId="{8B1A96FA-D525-40BB-B0B7-C3748EE82085}"/>
          </ac:picMkLst>
        </pc:picChg>
        <pc:picChg chg="del">
          <ac:chgData name="Nosbisch, Brock" userId="7e9a922f-63f0-45a6-8d77-37d3cf5d4573" providerId="ADAL" clId="{6AF3D94A-B1B8-4B17-8C0F-B9EE52DA24D7}" dt="2019-10-02T05:43:58.440" v="787" actId="478"/>
          <ac:picMkLst>
            <pc:docMk/>
            <pc:sldMk cId="479575929" sldId="281"/>
            <ac:picMk id="4" creationId="{B21E90C0-6B2E-417C-9F21-BB57A9961AC0}"/>
          </ac:picMkLst>
        </pc:picChg>
        <pc:picChg chg="del">
          <ac:chgData name="Nosbisch, Brock" userId="7e9a922f-63f0-45a6-8d77-37d3cf5d4573" providerId="ADAL" clId="{6AF3D94A-B1B8-4B17-8C0F-B9EE52DA24D7}" dt="2019-10-02T05:43:52.517" v="783" actId="478"/>
          <ac:picMkLst>
            <pc:docMk/>
            <pc:sldMk cId="479575929" sldId="281"/>
            <ac:picMk id="5" creationId="{2F0E4A1B-7543-4BF6-B088-7C58F8DED6F0}"/>
          </ac:picMkLst>
        </pc:picChg>
        <pc:picChg chg="add mod">
          <ac:chgData name="Nosbisch, Brock" userId="7e9a922f-63f0-45a6-8d77-37d3cf5d4573" providerId="ADAL" clId="{6AF3D94A-B1B8-4B17-8C0F-B9EE52DA24D7}" dt="2019-10-02T05:47:54.803" v="850" actId="1036"/>
          <ac:picMkLst>
            <pc:docMk/>
            <pc:sldMk cId="479575929" sldId="281"/>
            <ac:picMk id="6" creationId="{F8D59448-5A18-48AD-8F25-1F7400FC26A0}"/>
          </ac:picMkLst>
        </pc:picChg>
        <pc:picChg chg="add mod">
          <ac:chgData name="Nosbisch, Brock" userId="7e9a922f-63f0-45a6-8d77-37d3cf5d4573" providerId="ADAL" clId="{6AF3D94A-B1B8-4B17-8C0F-B9EE52DA24D7}" dt="2019-10-02T05:47:05.926" v="844" actId="1076"/>
          <ac:picMkLst>
            <pc:docMk/>
            <pc:sldMk cId="479575929" sldId="281"/>
            <ac:picMk id="7" creationId="{03FCA6F1-8FAC-4548-8671-C95AC466C638}"/>
          </ac:picMkLst>
        </pc:picChg>
        <pc:picChg chg="add mod">
          <ac:chgData name="Nosbisch, Brock" userId="7e9a922f-63f0-45a6-8d77-37d3cf5d4573" providerId="ADAL" clId="{6AF3D94A-B1B8-4B17-8C0F-B9EE52DA24D7}" dt="2019-10-02T05:48:24.117" v="855" actId="14100"/>
          <ac:picMkLst>
            <pc:docMk/>
            <pc:sldMk cId="479575929" sldId="281"/>
            <ac:picMk id="8" creationId="{40E66F7F-0DE4-4055-9617-F4FEEAD89A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CEE8-516A-4052-97AA-B51161200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7610-0B2E-47B6-A923-03C6A3EAD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Capstone 2 Milestone report 1</a:t>
            </a:r>
          </a:p>
          <a:p>
            <a:r>
              <a:rPr lang="en-US" dirty="0"/>
              <a:t>By: brock </a:t>
            </a:r>
            <a:r>
              <a:rPr lang="en-US" dirty="0" err="1"/>
              <a:t>nosbisch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(Start date of stops)</a:t>
            </a:r>
          </a:p>
        </p:txBody>
      </p:sp>
      <p:pic>
        <p:nvPicPr>
          <p:cNvPr id="1026" name="Picture 2" descr="https://lh4.googleusercontent.com/YBHv97aEPKsEPYMmUij821zgwv4crssaONamoPVxiF9xtVIlzKZJftncdhp-YOgg5XXe-9mBDBedrexMoWOb5hpMcs1ADWBj8eFa_nxaG1OPVx6aeGieXBHb2Yn_7G9BXnL1jKJ_">
            <a:extLst>
              <a:ext uri="{FF2B5EF4-FFF2-40B4-BE49-F238E27FC236}">
                <a16:creationId xmlns:a16="http://schemas.microsoft.com/office/drawing/2014/main" id="{EBCAEFD7-346B-4923-B6EE-79D95237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01" y="2472400"/>
            <a:ext cx="9387997" cy="39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Exploratory data analysis (Stops by Customer class)</a:t>
            </a:r>
            <a:endParaRPr lang="en-US" dirty="0"/>
          </a:p>
        </p:txBody>
      </p:sp>
      <p:pic>
        <p:nvPicPr>
          <p:cNvPr id="2050" name="Picture 2" descr="https://lh4.googleusercontent.com/89Snd_2TvBXZ-ODvTA3FSJ6NmDKnC8PdMdj-nOviY7tyeC3XlcZ3cRTEM-bsS17k6l7RQHfaHLQVf_Z4HaAvv4AKzgb_i1EVXIYW0E-4Q6s_eJSIqJ3llrRwDsAoJXxccxnv8GG6">
            <a:extLst>
              <a:ext uri="{FF2B5EF4-FFF2-40B4-BE49-F238E27FC236}">
                <a16:creationId xmlns:a16="http://schemas.microsoft.com/office/drawing/2014/main" id="{04944705-BBC4-46EF-B9BC-2C181D37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80" y="1947862"/>
            <a:ext cx="7246963" cy="47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Exploratory data analysis (Stops by City)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4A1B-7543-4BF6-B088-7C58F8DE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3687928"/>
            <a:ext cx="3703322" cy="1939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1A96FA-D525-40BB-B0B7-C3748EE8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1" y="3654004"/>
            <a:ext cx="3703320" cy="2007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E90C0-6B2E-417C-9F21-BB57A9961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125" y="3645291"/>
            <a:ext cx="3703322" cy="2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(Arrearage)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2BDCF-9FEE-434A-94F7-3FAA9813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81" y="2345705"/>
            <a:ext cx="9723637" cy="41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(Active days)</a:t>
            </a:r>
          </a:p>
        </p:txBody>
      </p:sp>
      <p:pic>
        <p:nvPicPr>
          <p:cNvPr id="1026" name="Picture 2" descr="https://lh3.googleusercontent.com/DGyn3_fHNk8CKN74Q6xVFpoBpKkBEpFdYS6UZFhPHFNy5eY-g6dbb0KEEnYooODiz-UMQlm8pEsnokBWjwzxpnh4FASONDtslAtOkO88vwQ2XL6EBekEJyNMdsi9yp3QH26AQ7On">
            <a:extLst>
              <a:ext uri="{FF2B5EF4-FFF2-40B4-BE49-F238E27FC236}">
                <a16:creationId xmlns:a16="http://schemas.microsoft.com/office/drawing/2014/main" id="{D755DF80-794B-4030-A78D-CC942E9A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07" y="2121523"/>
            <a:ext cx="10041985" cy="45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9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312925" cy="157269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(Stops for previous dnps)</a:t>
            </a:r>
            <a:endParaRPr lang="en-US" sz="2600" dirty="0"/>
          </a:p>
        </p:txBody>
      </p:sp>
      <p:pic>
        <p:nvPicPr>
          <p:cNvPr id="10" name="Picture 2" descr="https://lh3.googleusercontent.com/3wVlaNLlTNEBY1H39gLPh72uFoTRaTMLnJnmbHjHVsI9tO41RzsfNUp9gR0EOeHUNUakhHkqzvLIKytcO6o2k2bJPFj9Sd79_8WCxQWIe-0XzrksdF8xT5mUPsbqJqLm1ePqeTBG">
            <a:extLst>
              <a:ext uri="{FF2B5EF4-FFF2-40B4-BE49-F238E27FC236}">
                <a16:creationId xmlns:a16="http://schemas.microsoft.com/office/drawing/2014/main" id="{DD3BC312-DE1A-4CBA-9452-A8F7BAF0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64" y="702155"/>
            <a:ext cx="5081658" cy="593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0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(Bootstrap estimate)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59448-5A18-48AD-8F25-1F7400FC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1" y="3397051"/>
            <a:ext cx="3489582" cy="2300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CA6F1-8FAC-4548-8671-C95AC466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09" y="3391335"/>
            <a:ext cx="3489582" cy="2275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66F7F-0DE4-4055-9617-F4FEEAD8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07" y="3391096"/>
            <a:ext cx="3377815" cy="230649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7CC510-8B1D-44A9-A4B5-ACE78C9C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11" y="2677540"/>
            <a:ext cx="3489582" cy="688924"/>
          </a:xfrm>
        </p:spPr>
        <p:txBody>
          <a:bodyPr/>
          <a:lstStyle/>
          <a:p>
            <a:pPr algn="ctr"/>
            <a:r>
              <a:rPr lang="en-US" dirty="0"/>
              <a:t>7 Day Stops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26E5D0-5AB0-4AC2-800A-B70D96210DAB}"/>
              </a:ext>
            </a:extLst>
          </p:cNvPr>
          <p:cNvSpPr txBox="1">
            <a:spLocks/>
          </p:cNvSpPr>
          <p:nvPr/>
        </p:nvSpPr>
        <p:spPr>
          <a:xfrm>
            <a:off x="4351209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14 Day Stops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1364C6-F120-41EB-82BA-BD1BE668D111}"/>
              </a:ext>
            </a:extLst>
          </p:cNvPr>
          <p:cNvSpPr txBox="1">
            <a:spLocks/>
          </p:cNvSpPr>
          <p:nvPr/>
        </p:nvSpPr>
        <p:spPr>
          <a:xfrm>
            <a:off x="8307907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21 Day Stops</a:t>
            </a:r>
          </a:p>
        </p:txBody>
      </p:sp>
    </p:spTree>
    <p:extLst>
      <p:ext uri="{BB962C8B-B14F-4D97-AF65-F5344CB8AC3E}">
        <p14:creationId xmlns:p14="http://schemas.microsoft.com/office/powerpoint/2010/main" val="4795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Problem</a:t>
            </a:r>
          </a:p>
          <a:p>
            <a:r>
              <a:rPr lang="en-US" sz="2200" dirty="0"/>
              <a:t>Dataset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49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client is a natural gas company. Being able to predict when a customer will turn off is crucial to the natural gas business. By knowing when a customer will turn off you can:</a:t>
            </a:r>
          </a:p>
          <a:p>
            <a:pPr lvl="1"/>
            <a:r>
              <a:rPr lang="en-US" sz="2200" dirty="0"/>
              <a:t>Forecast future turn off work </a:t>
            </a:r>
          </a:p>
          <a:p>
            <a:pPr lvl="1"/>
            <a:r>
              <a:rPr lang="en-US" sz="2200" dirty="0"/>
              <a:t>Have sales reps to reach out to those customers to try to get them to stay on</a:t>
            </a:r>
          </a:p>
        </p:txBody>
      </p:sp>
    </p:spTree>
    <p:extLst>
      <p:ext uri="{BB962C8B-B14F-4D97-AF65-F5344CB8AC3E}">
        <p14:creationId xmlns:p14="http://schemas.microsoft.com/office/powerpoint/2010/main" val="22999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dataset comes from combining multiple internal applications and external data sources.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includes 93 fields and 670,000 records.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CF168-845D-457C-9C65-B49B73A2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36" y="1111641"/>
            <a:ext cx="624879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data needed to be removed for certain SA Statuses.</a:t>
            </a:r>
          </a:p>
          <a:p>
            <a:r>
              <a:rPr lang="en-US" dirty="0">
                <a:solidFill>
                  <a:schemeClr val="bg1"/>
                </a:solidFill>
              </a:rPr>
              <a:t>The data also had some bad data for Rate Class, Company, and Bill Cycle values.  The bad records were removed.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BF40-9AE8-4233-9137-0D558334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78" y="1111641"/>
            <a:ext cx="604590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CIS Division</a:t>
            </a:r>
            <a:r>
              <a:rPr lang="en-US" dirty="0"/>
              <a:t>: Company</a:t>
            </a:r>
          </a:p>
          <a:p>
            <a:pPr fontAlgn="base"/>
            <a:r>
              <a:rPr lang="en-US" b="1" dirty="0"/>
              <a:t>Account ID</a:t>
            </a:r>
            <a:r>
              <a:rPr lang="en-US" dirty="0"/>
              <a:t>: An account is owned by 1 person but can have multiple Service Agreements.</a:t>
            </a:r>
          </a:p>
          <a:p>
            <a:pPr fontAlgn="base"/>
            <a:r>
              <a:rPr lang="en-US" b="1" dirty="0"/>
              <a:t>Customer Class</a:t>
            </a:r>
            <a:r>
              <a:rPr lang="en-US" dirty="0"/>
              <a:t>: Account level customer class.</a:t>
            </a:r>
          </a:p>
          <a:p>
            <a:pPr fontAlgn="base"/>
            <a:r>
              <a:rPr lang="en-US" b="1" dirty="0"/>
              <a:t>Person ID</a:t>
            </a:r>
            <a:r>
              <a:rPr lang="en-US" dirty="0"/>
              <a:t>: A person can have multiple accounts.</a:t>
            </a:r>
          </a:p>
          <a:p>
            <a:pPr fontAlgn="base"/>
            <a:r>
              <a:rPr lang="en-US" b="1" dirty="0"/>
              <a:t>SA Start</a:t>
            </a:r>
            <a:r>
              <a:rPr lang="en-US" dirty="0"/>
              <a:t>: The Service Agreement's Start Date (when gas started).</a:t>
            </a:r>
          </a:p>
          <a:p>
            <a:pPr fontAlgn="base"/>
            <a:r>
              <a:rPr lang="en-US" b="1" dirty="0"/>
              <a:t>SA End</a:t>
            </a:r>
            <a:r>
              <a:rPr lang="en-US" dirty="0"/>
              <a:t>: The Service Agreement's End Date (when gas stopped).</a:t>
            </a:r>
          </a:p>
          <a:p>
            <a:pPr fontAlgn="base"/>
            <a:r>
              <a:rPr lang="en-US" b="1" dirty="0"/>
              <a:t>SA Status</a:t>
            </a:r>
            <a:r>
              <a:rPr lang="en-US" dirty="0"/>
              <a:t>: The current SA status.</a:t>
            </a:r>
          </a:p>
          <a:p>
            <a:pPr fontAlgn="base"/>
            <a:r>
              <a:rPr lang="en-US" b="1" dirty="0"/>
              <a:t>SA Type</a:t>
            </a:r>
            <a:r>
              <a:rPr lang="en-US" dirty="0"/>
              <a:t>: The Service Agreement's type (example: Gas Residential).</a:t>
            </a:r>
          </a:p>
          <a:p>
            <a:pPr fontAlgn="base"/>
            <a:r>
              <a:rPr lang="en-US" b="1" dirty="0"/>
              <a:t>Rate Class</a:t>
            </a:r>
            <a:r>
              <a:rPr lang="en-US" dirty="0"/>
              <a:t>: Determines how the SA is billed.</a:t>
            </a:r>
          </a:p>
          <a:p>
            <a:pPr fontAlgn="base"/>
            <a:r>
              <a:rPr lang="en-US" b="1" dirty="0"/>
              <a:t>Premise ID</a:t>
            </a:r>
            <a:r>
              <a:rPr lang="en-US" dirty="0"/>
              <a:t>: Unique identifier for an address.</a:t>
            </a:r>
          </a:p>
          <a:p>
            <a:pPr fontAlgn="base"/>
            <a:r>
              <a:rPr lang="en-US" b="1" dirty="0"/>
              <a:t>City</a:t>
            </a:r>
            <a:r>
              <a:rPr lang="en-US" dirty="0"/>
              <a:t>: Premise's City</a:t>
            </a:r>
          </a:p>
          <a:p>
            <a:pPr fontAlgn="base"/>
            <a:r>
              <a:rPr lang="en-US" b="1" dirty="0"/>
              <a:t>State</a:t>
            </a:r>
            <a:r>
              <a:rPr lang="en-US" dirty="0"/>
              <a:t>: Premise's State</a:t>
            </a:r>
          </a:p>
          <a:p>
            <a:pPr fontAlgn="base"/>
            <a:r>
              <a:rPr lang="en-US" b="1" dirty="0"/>
              <a:t>Postal</a:t>
            </a:r>
            <a:r>
              <a:rPr lang="en-US" dirty="0"/>
              <a:t>: Premise's Zip Code</a:t>
            </a:r>
          </a:p>
          <a:p>
            <a:pPr fontAlgn="base"/>
            <a:r>
              <a:rPr lang="en-US" b="1" dirty="0"/>
              <a:t>Bill Cycle</a:t>
            </a:r>
            <a:r>
              <a:rPr lang="en-US" dirty="0"/>
              <a:t>: How we know when to bill an Account.</a:t>
            </a:r>
          </a:p>
          <a:p>
            <a:pPr fontAlgn="base"/>
            <a:r>
              <a:rPr lang="en-US" b="1" dirty="0"/>
              <a:t>Service Type</a:t>
            </a:r>
            <a:r>
              <a:rPr lang="en-US" dirty="0"/>
              <a:t>: Always Gas.</a:t>
            </a:r>
          </a:p>
          <a:p>
            <a:pPr fontAlgn="base"/>
            <a:r>
              <a:rPr lang="en-US" b="1" dirty="0"/>
              <a:t>Premise Type</a:t>
            </a:r>
            <a:r>
              <a:rPr lang="en-US" dirty="0"/>
              <a:t>: Premise Type (example: Commercial).</a:t>
            </a:r>
          </a:p>
          <a:p>
            <a:pPr fontAlgn="base"/>
            <a:r>
              <a:rPr lang="en-US" b="1" dirty="0"/>
              <a:t>Office Location</a:t>
            </a:r>
            <a:r>
              <a:rPr lang="en-US" dirty="0"/>
              <a:t>: Closest office to premise.</a:t>
            </a:r>
          </a:p>
        </p:txBody>
      </p:sp>
    </p:spTree>
    <p:extLst>
      <p:ext uri="{BB962C8B-B14F-4D97-AF65-F5344CB8AC3E}">
        <p14:creationId xmlns:p14="http://schemas.microsoft.com/office/powerpoint/2010/main" val="4122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DNP Started Flag</a:t>
            </a:r>
            <a:r>
              <a:rPr lang="en-US" dirty="0"/>
              <a:t>: Was the previous stop a DNP.</a:t>
            </a:r>
          </a:p>
          <a:p>
            <a:pPr fontAlgn="base"/>
            <a:r>
              <a:rPr lang="en-US" b="1" dirty="0"/>
              <a:t>DNP Stopped Flag</a:t>
            </a:r>
            <a:r>
              <a:rPr lang="en-US" dirty="0"/>
              <a:t>: Did the current SA Stop because of DNP.</a:t>
            </a:r>
          </a:p>
          <a:p>
            <a:pPr fontAlgn="base"/>
            <a:r>
              <a:rPr lang="en-US" b="1" dirty="0"/>
              <a:t>Internal Credit Rating</a:t>
            </a:r>
            <a:r>
              <a:rPr lang="en-US" dirty="0"/>
              <a:t>: The internal credit rating for an Account.</a:t>
            </a:r>
          </a:p>
          <a:p>
            <a:pPr fontAlgn="base"/>
            <a:r>
              <a:rPr lang="en-US" b="1" dirty="0"/>
              <a:t>Premise Level 12 Month DNP Flag</a:t>
            </a:r>
            <a:r>
              <a:rPr lang="en-US" dirty="0"/>
              <a:t>: Has the Premise had a DNP in the last 12 months.</a:t>
            </a:r>
          </a:p>
          <a:p>
            <a:pPr fontAlgn="base"/>
            <a:r>
              <a:rPr lang="en-US" b="1" dirty="0"/>
              <a:t>Account Level 12 Month DNP Flag</a:t>
            </a:r>
            <a:r>
              <a:rPr lang="en-US" dirty="0"/>
              <a:t>: Has the Account had a DNP in the last 12 months.</a:t>
            </a:r>
          </a:p>
          <a:p>
            <a:pPr fontAlgn="base"/>
            <a:r>
              <a:rPr lang="en-US" b="1" dirty="0"/>
              <a:t>Person Received 18 Months Pledge</a:t>
            </a:r>
            <a:r>
              <a:rPr lang="en-US" dirty="0"/>
              <a:t>: Has the Person received a Pledge in the last 18 months.</a:t>
            </a:r>
          </a:p>
          <a:p>
            <a:pPr fontAlgn="base"/>
            <a:r>
              <a:rPr lang="en-US" b="1" dirty="0"/>
              <a:t>Payments in Last 18 Months</a:t>
            </a:r>
            <a:r>
              <a:rPr lang="en-US" dirty="0"/>
              <a:t>: How many payments have been made for the SA in the last 18 months.</a:t>
            </a:r>
          </a:p>
          <a:p>
            <a:pPr fontAlgn="base"/>
            <a:r>
              <a:rPr lang="en-US" b="1" dirty="0"/>
              <a:t>Bills in Last 18 Months</a:t>
            </a:r>
            <a:r>
              <a:rPr lang="en-US" dirty="0"/>
              <a:t>: How many bills were billed for the SA in the last 18 months.</a:t>
            </a:r>
          </a:p>
          <a:p>
            <a:pPr fontAlgn="base"/>
            <a:r>
              <a:rPr lang="en-US" b="1" dirty="0"/>
              <a:t>Arrears Current/Payoff Amount</a:t>
            </a:r>
            <a:r>
              <a:rPr lang="en-US" dirty="0"/>
              <a:t>: How much money is past due for the SA.</a:t>
            </a:r>
          </a:p>
          <a:p>
            <a:pPr fontAlgn="base"/>
            <a:r>
              <a:rPr lang="en-US" b="1" dirty="0"/>
              <a:t>Total Current/Payoff Amount</a:t>
            </a:r>
            <a:r>
              <a:rPr lang="en-US" dirty="0"/>
              <a:t>: How much money is owed for the SA.</a:t>
            </a:r>
          </a:p>
          <a:p>
            <a:pPr fontAlgn="base"/>
            <a:r>
              <a:rPr lang="en-US" b="1" dirty="0"/>
              <a:t>Most Recent Payment Date</a:t>
            </a:r>
            <a:r>
              <a:rPr lang="en-US" dirty="0"/>
              <a:t>: What was the most recent Payment Date.</a:t>
            </a:r>
          </a:p>
          <a:p>
            <a:pPr fontAlgn="base"/>
            <a:r>
              <a:rPr lang="en-US" b="1" dirty="0"/>
              <a:t>Late Payment Count</a:t>
            </a:r>
            <a:r>
              <a:rPr lang="en-US" dirty="0"/>
              <a:t>: How many late payments were charged to the SA in the past 18 months.</a:t>
            </a:r>
          </a:p>
          <a:p>
            <a:pPr fontAlgn="base"/>
            <a:r>
              <a:rPr lang="en-US" b="1" dirty="0"/>
              <a:t>Seasonal Flags (1 year ago, 2 years ago, 3 years ago)</a:t>
            </a:r>
            <a:r>
              <a:rPr lang="en-US" dirty="0"/>
              <a:t>: Did the premise turn off between 3/1 and 6/30 and then turn on between 8/1 and 12/31.</a:t>
            </a:r>
          </a:p>
          <a:p>
            <a:pPr fontAlgn="base"/>
            <a:r>
              <a:rPr lang="en-US" b="1" dirty="0"/>
              <a:t>SA Start/End Degree</a:t>
            </a:r>
            <a:r>
              <a:rPr lang="en-US" dirty="0"/>
              <a:t>: What was the Degree Days on the SA Start and SA End dates.</a:t>
            </a:r>
          </a:p>
          <a:p>
            <a:pPr fontAlgn="base"/>
            <a:r>
              <a:rPr lang="en-US" b="1" dirty="0"/>
              <a:t>Stop/Start Flags</a:t>
            </a:r>
            <a:r>
              <a:rPr lang="en-US" dirty="0"/>
              <a:t>: Flags to show if the SA started/stopped in a given year.</a:t>
            </a:r>
          </a:p>
          <a:p>
            <a:pPr fontAlgn="base"/>
            <a:r>
              <a:rPr lang="en-US" b="1" dirty="0"/>
              <a:t>Pledge Date/Flag</a:t>
            </a:r>
            <a:r>
              <a:rPr lang="en-US" dirty="0"/>
              <a:t>: The Pledge Date and Flag for each year.</a:t>
            </a:r>
          </a:p>
          <a:p>
            <a:pPr fontAlgn="base"/>
            <a:r>
              <a:rPr lang="en-US" b="1" dirty="0"/>
              <a:t>Usage in Last 18 Months</a:t>
            </a:r>
            <a:r>
              <a:rPr lang="en-US" dirty="0"/>
              <a:t>: The Usage billed in the past 18 months.</a:t>
            </a:r>
          </a:p>
        </p:txBody>
      </p:sp>
    </p:spTree>
    <p:extLst>
      <p:ext uri="{BB962C8B-B14F-4D97-AF65-F5344CB8AC3E}">
        <p14:creationId xmlns:p14="http://schemas.microsoft.com/office/powerpoint/2010/main" val="40478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/>
          </a:bodyPr>
          <a:lstStyle/>
          <a:p>
            <a:pPr fontAlgn="base"/>
            <a:r>
              <a:rPr lang="en-US" sz="1300" b="1" dirty="0"/>
              <a:t>Person/Premise Min/Max SA Start/End Dates</a:t>
            </a:r>
            <a:r>
              <a:rPr lang="en-US" sz="1300" dirty="0"/>
              <a:t>: What are the minimum and maximum start and end dates at a Person or Premise level.</a:t>
            </a:r>
          </a:p>
          <a:p>
            <a:pPr fontAlgn="base"/>
            <a:r>
              <a:rPr lang="en-US" sz="1300" b="1" dirty="0"/>
              <a:t>Person/Premise Days Active/Inactive Before</a:t>
            </a:r>
            <a:r>
              <a:rPr lang="en-US" sz="1300" dirty="0"/>
              <a:t>: How many days was the previous SA for the Person or Premise Active or Inactive for.</a:t>
            </a:r>
          </a:p>
          <a:p>
            <a:pPr fontAlgn="base"/>
            <a:r>
              <a:rPr lang="en-US" sz="1300" b="1" dirty="0"/>
              <a:t>Stop Days from 20190301</a:t>
            </a:r>
            <a:r>
              <a:rPr lang="en-US" sz="1300" dirty="0"/>
              <a:t>: Flags to use for training/testing. This should be dynamic but we are hardcoding the value for now.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99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Several observations of interest were found during EDA.  Here are the high-level results.</a:t>
            </a:r>
          </a:p>
          <a:p>
            <a:pPr fontAlgn="base"/>
            <a:r>
              <a:rPr lang="en-US" dirty="0"/>
              <a:t>The most frequent Start Date of the SAs that were stopped in March had started in October, November, and December of the previous year.</a:t>
            </a:r>
          </a:p>
          <a:p>
            <a:r>
              <a:rPr lang="en-US" dirty="0"/>
              <a:t>The Residential Customer Class had the most stops during all 3 of the time windows but less than 1% of all active Residential SAs were stopped. The biggest offenders of stops during the 3 windows were Landlords and Builder/Developers. 14% of Landlord SAs were stopped during the 21 day window and 9% of Builder/Developer SAs were stopped during the same window.</a:t>
            </a:r>
          </a:p>
          <a:p>
            <a:r>
              <a:rPr lang="en-US" dirty="0"/>
              <a:t>When looking at stops during the 7 day, 14 day, and 21 day windows by City, Webb City, Joplin, Cameron, and Aurora had the highest % of Active SAs that were stopped. Over 2% of all Active SAs in Aurora were stopped during the 21 day window.</a:t>
            </a:r>
          </a:p>
          <a:p>
            <a:r>
              <a:rPr lang="en-US" dirty="0"/>
              <a:t>The higher the arrears amount, the more likely you are to stop. For example, if you owe 100 or less then you have less than a 1% chance of stopping between 3/1/19 - 3/21/19. If you owe 700−799 then you have over a 6% chance of stopping in the same timeframe. Residential customers have almost a 10% chance of stopping in the same bucket/timeframe.</a:t>
            </a:r>
          </a:p>
          <a:p>
            <a:r>
              <a:rPr lang="en-US" dirty="0"/>
              <a:t>The shorter amount of time a customer has had gas service, the more likely the customer will stop gas.</a:t>
            </a:r>
          </a:p>
          <a:p>
            <a:r>
              <a:rPr lang="en-US" dirty="0"/>
              <a:t>The percentage of stopped SAs that were DNPs previously during the 7 day window was 11%, 14 day window was 15%, and 21 day window was also 15%.</a:t>
            </a:r>
          </a:p>
          <a:p>
            <a:r>
              <a:rPr lang="en-US" dirty="0"/>
              <a:t>The Bootstrap Estimate of SA Stops Mean shows the 95% confidence interval for SAs stopping between 3/1/2017 and 3/7/2019 is from .34% to .38%..  Similarly, 3/1/2017 to 3/14/2019 is from .67% to .72% and 3/1/2019 to 3/21/2019 is from .98% to 1.04%.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0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ED94F1AA0BF14B9CDCAC24A8C2BD64" ma:contentTypeVersion="10" ma:contentTypeDescription="Create a new document." ma:contentTypeScope="" ma:versionID="8e67d8605ac7a45e46a014c15ad13f95">
  <xsd:schema xmlns:xsd="http://www.w3.org/2001/XMLSchema" xmlns:xs="http://www.w3.org/2001/XMLSchema" xmlns:p="http://schemas.microsoft.com/office/2006/metadata/properties" xmlns:ns3="ec66867a-10f6-473c-ae3a-98ae3888c21d" targetNamespace="http://schemas.microsoft.com/office/2006/metadata/properties" ma:root="true" ma:fieldsID="69b1f0b069b680b51a8577324aca6898" ns3:_="">
    <xsd:import namespace="ec66867a-10f6-473c-ae3a-98ae3888c2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6867a-10f6-473c-ae3a-98ae3888c2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31B1E7-7091-4484-BE66-1C2B90F3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6867a-10f6-473c-ae3a-98ae3888c2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20234-650E-4C78-B2B0-0A76B12562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1461D-01A4-4431-AEE1-28A3E783A2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c66867a-10f6-473c-ae3a-98ae3888c21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3043</TotalTime>
  <Words>1083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Customer churn</vt:lpstr>
      <vt:lpstr>Overview</vt:lpstr>
      <vt:lpstr>The problem</vt:lpstr>
      <vt:lpstr>Dataset</vt:lpstr>
      <vt:lpstr>Dataset</vt:lpstr>
      <vt:lpstr>Dataset (field definitions)</vt:lpstr>
      <vt:lpstr>Dataset (field definitions)</vt:lpstr>
      <vt:lpstr>Dataset (field definitions)</vt:lpstr>
      <vt:lpstr>Exploratory data analysis</vt:lpstr>
      <vt:lpstr>Exploratory data analysis (Start date of stops)</vt:lpstr>
      <vt:lpstr>Exploratory data analysis (Stops by Customer class)</vt:lpstr>
      <vt:lpstr>Exploratory data analysis (Stops by City)</vt:lpstr>
      <vt:lpstr>Exploratory data analysis (Arrearage)</vt:lpstr>
      <vt:lpstr>Exploratory data analysis (Active days)</vt:lpstr>
      <vt:lpstr>Exploratory data analysis (Stops for previous dnps)</vt:lpstr>
      <vt:lpstr>Exploratory data analysis (Bootstrap estimate)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defaulting</dc:title>
  <dc:creator>Nosbisch, Brock</dc:creator>
  <cp:lastModifiedBy>Nosbisch, Brock</cp:lastModifiedBy>
  <cp:revision>1</cp:revision>
  <dcterms:created xsi:type="dcterms:W3CDTF">2019-07-30T01:55:48Z</dcterms:created>
  <dcterms:modified xsi:type="dcterms:W3CDTF">2019-10-08T01:16:56Z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0x01010093ED94F1AA0BF14B9CDCAC24A8C2BD64</vt:lpwstr>
  </property>
</Properties>
</file>