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1" r:id="rId7"/>
    <p:sldId id="258" r:id="rId8"/>
    <p:sldId id="263" r:id="rId9"/>
    <p:sldId id="260" r:id="rId10"/>
    <p:sldId id="277" r:id="rId11"/>
    <p:sldId id="278" r:id="rId12"/>
    <p:sldId id="264" r:id="rId13"/>
    <p:sldId id="265" r:id="rId14"/>
    <p:sldId id="266" r:id="rId15"/>
    <p:sldId id="280" r:id="rId16"/>
    <p:sldId id="282" r:id="rId17"/>
    <p:sldId id="283" r:id="rId18"/>
    <p:sldId id="259" r:id="rId19"/>
    <p:sldId id="281" r:id="rId20"/>
    <p:sldId id="284" r:id="rId21"/>
    <p:sldId id="285" r:id="rId22"/>
    <p:sldId id="286" r:id="rId23"/>
    <p:sldId id="291" r:id="rId24"/>
    <p:sldId id="293" r:id="rId25"/>
    <p:sldId id="294" r:id="rId26"/>
    <p:sldId id="289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1B1DA-39BD-4E92-9E24-58DBCD0BC578}" v="856" dt="2019-10-16T04:04:41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513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sbisch, Brock" userId="7e9a922f-63f0-45a6-8d77-37d3cf5d4573" providerId="ADAL" clId="{C546B4C0-DE17-41C0-B9F3-8B20B2A005BE}"/>
    <pc:docChg chg="undo custSel addSld modSld">
      <pc:chgData name="Nosbisch, Brock" userId="7e9a922f-63f0-45a6-8d77-37d3cf5d4573" providerId="ADAL" clId="{C546B4C0-DE17-41C0-B9F3-8B20B2A005BE}" dt="2019-10-11T13:29:33.916" v="145" actId="1076"/>
      <pc:docMkLst>
        <pc:docMk/>
      </pc:docMkLst>
      <pc:sldChg chg="addSp delSp modSp">
        <pc:chgData name="Nosbisch, Brock" userId="7e9a922f-63f0-45a6-8d77-37d3cf5d4573" providerId="ADAL" clId="{C546B4C0-DE17-41C0-B9F3-8B20B2A005BE}" dt="2019-10-11T13:29:33.916" v="145" actId="1076"/>
        <pc:sldMkLst>
          <pc:docMk/>
          <pc:sldMk cId="1988004695" sldId="259"/>
        </pc:sldMkLst>
        <pc:picChg chg="del">
          <ac:chgData name="Nosbisch, Brock" userId="7e9a922f-63f0-45a6-8d77-37d3cf5d4573" providerId="ADAL" clId="{C546B4C0-DE17-41C0-B9F3-8B20B2A005BE}" dt="2019-10-11T13:29:20.687" v="141" actId="478"/>
          <ac:picMkLst>
            <pc:docMk/>
            <pc:sldMk cId="1988004695" sldId="259"/>
            <ac:picMk id="10" creationId="{DD3BC312-DE1A-4CBA-9452-A8F7BAF0BE9E}"/>
          </ac:picMkLst>
        </pc:picChg>
        <pc:picChg chg="add mod">
          <ac:chgData name="Nosbisch, Brock" userId="7e9a922f-63f0-45a6-8d77-37d3cf5d4573" providerId="ADAL" clId="{C546B4C0-DE17-41C0-B9F3-8B20B2A005BE}" dt="2019-10-11T13:29:33.916" v="145" actId="1076"/>
          <ac:picMkLst>
            <pc:docMk/>
            <pc:sldMk cId="1988004695" sldId="259"/>
            <ac:picMk id="4098" creationId="{BFDDD2AE-2A41-454E-AC5A-776F796493C7}"/>
          </ac:picMkLst>
        </pc:picChg>
      </pc:sldChg>
      <pc:sldChg chg="modSp">
        <pc:chgData name="Nosbisch, Brock" userId="7e9a922f-63f0-45a6-8d77-37d3cf5d4573" providerId="ADAL" clId="{C546B4C0-DE17-41C0-B9F3-8B20B2A005BE}" dt="2019-10-11T13:19:46.440" v="62" actId="20577"/>
        <pc:sldMkLst>
          <pc:docMk/>
          <pc:sldMk cId="3918254835" sldId="263"/>
        </pc:sldMkLst>
        <pc:spChg chg="mod">
          <ac:chgData name="Nosbisch, Brock" userId="7e9a922f-63f0-45a6-8d77-37d3cf5d4573" providerId="ADAL" clId="{C546B4C0-DE17-41C0-B9F3-8B20B2A005BE}" dt="2019-10-11T13:19:46.440" v="62" actId="20577"/>
          <ac:spMkLst>
            <pc:docMk/>
            <pc:sldMk cId="3918254835" sldId="263"/>
            <ac:spMk id="9" creationId="{DCF38C21-7F16-4389-8791-040B0A0490B2}"/>
          </ac:spMkLst>
        </pc:spChg>
      </pc:sldChg>
      <pc:sldChg chg="modSp">
        <pc:chgData name="Nosbisch, Brock" userId="7e9a922f-63f0-45a6-8d77-37d3cf5d4573" providerId="ADAL" clId="{C546B4C0-DE17-41C0-B9F3-8B20B2A005BE}" dt="2019-10-11T13:22:24.464" v="89" actId="20577"/>
        <pc:sldMkLst>
          <pc:docMk/>
          <pc:sldMk cId="1686420601" sldId="264"/>
        </pc:sldMkLst>
        <pc:spChg chg="mod">
          <ac:chgData name="Nosbisch, Brock" userId="7e9a922f-63f0-45a6-8d77-37d3cf5d4573" providerId="ADAL" clId="{C546B4C0-DE17-41C0-B9F3-8B20B2A005BE}" dt="2019-10-11T13:22:24.464" v="89" actId="20577"/>
          <ac:spMkLst>
            <pc:docMk/>
            <pc:sldMk cId="1686420601" sldId="264"/>
            <ac:spMk id="3" creationId="{DC17F4F2-12E6-4918-AC58-B47148C463C3}"/>
          </ac:spMkLst>
        </pc:spChg>
      </pc:sldChg>
      <pc:sldChg chg="addSp delSp modSp">
        <pc:chgData name="Nosbisch, Brock" userId="7e9a922f-63f0-45a6-8d77-37d3cf5d4573" providerId="ADAL" clId="{C546B4C0-DE17-41C0-B9F3-8B20B2A005BE}" dt="2019-10-11T13:23:53.856" v="95" actId="1076"/>
        <pc:sldMkLst>
          <pc:docMk/>
          <pc:sldMk cId="766412540" sldId="265"/>
        </pc:sldMkLst>
        <pc:picChg chg="add mod">
          <ac:chgData name="Nosbisch, Brock" userId="7e9a922f-63f0-45a6-8d77-37d3cf5d4573" providerId="ADAL" clId="{C546B4C0-DE17-41C0-B9F3-8B20B2A005BE}" dt="2019-10-11T13:23:53.856" v="95" actId="1076"/>
          <ac:picMkLst>
            <pc:docMk/>
            <pc:sldMk cId="766412540" sldId="265"/>
            <ac:picMk id="3" creationId="{90708C1D-2123-491D-AA27-C67B76775E2D}"/>
          </ac:picMkLst>
        </pc:picChg>
        <pc:picChg chg="del">
          <ac:chgData name="Nosbisch, Brock" userId="7e9a922f-63f0-45a6-8d77-37d3cf5d4573" providerId="ADAL" clId="{C546B4C0-DE17-41C0-B9F3-8B20B2A005BE}" dt="2019-10-11T13:23:45.503" v="90" actId="478"/>
          <ac:picMkLst>
            <pc:docMk/>
            <pc:sldMk cId="766412540" sldId="265"/>
            <ac:picMk id="1026" creationId="{EBCAEFD7-346B-4923-B6EE-79D95237709B}"/>
          </ac:picMkLst>
        </pc:picChg>
      </pc:sldChg>
      <pc:sldChg chg="addSp delSp modSp">
        <pc:chgData name="Nosbisch, Brock" userId="7e9a922f-63f0-45a6-8d77-37d3cf5d4573" providerId="ADAL" clId="{C546B4C0-DE17-41C0-B9F3-8B20B2A005BE}" dt="2019-10-11T13:24:13.728" v="100" actId="1076"/>
        <pc:sldMkLst>
          <pc:docMk/>
          <pc:sldMk cId="2729084748" sldId="266"/>
        </pc:sldMkLst>
        <pc:picChg chg="add mod">
          <ac:chgData name="Nosbisch, Brock" userId="7e9a922f-63f0-45a6-8d77-37d3cf5d4573" providerId="ADAL" clId="{C546B4C0-DE17-41C0-B9F3-8B20B2A005BE}" dt="2019-10-11T13:24:13.728" v="100" actId="1076"/>
          <ac:picMkLst>
            <pc:docMk/>
            <pc:sldMk cId="2729084748" sldId="266"/>
            <ac:picMk id="3" creationId="{D902B43C-3DFA-43FF-9026-E84F44847D03}"/>
          </ac:picMkLst>
        </pc:picChg>
        <pc:picChg chg="del">
          <ac:chgData name="Nosbisch, Brock" userId="7e9a922f-63f0-45a6-8d77-37d3cf5d4573" providerId="ADAL" clId="{C546B4C0-DE17-41C0-B9F3-8B20B2A005BE}" dt="2019-10-11T13:24:07.355" v="96" actId="478"/>
          <ac:picMkLst>
            <pc:docMk/>
            <pc:sldMk cId="2729084748" sldId="266"/>
            <ac:picMk id="2050" creationId="{04944705-BBC4-46EF-B9BC-2C181D3774F4}"/>
          </ac:picMkLst>
        </pc:picChg>
      </pc:sldChg>
      <pc:sldChg chg="addSp delSp modSp mod setBg">
        <pc:chgData name="Nosbisch, Brock" userId="7e9a922f-63f0-45a6-8d77-37d3cf5d4573" providerId="ADAL" clId="{C546B4C0-DE17-41C0-B9F3-8B20B2A005BE}" dt="2019-10-11T13:26:36.414" v="119" actId="1076"/>
        <pc:sldMkLst>
          <pc:docMk/>
          <pc:sldMk cId="1858591726" sldId="280"/>
        </pc:sldMkLst>
        <pc:spChg chg="mod or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2" creationId="{6CEC75AF-E8A3-4B02-8DDF-539884F4F744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10" creationId="{58F305D9-36FC-424E-A383-F1B4070059A9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13" creationId="{816F013F-3EFC-4CC3-A56F-94AD2E49409B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15" creationId="{383B6E16-CE14-4B32-9D61-06547A15F49F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17" creationId="{4F47C091-97DC-4D20-9310-65218D4A9917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19" creationId="{C476236A-4C83-41D4-A3CF-D64A81F5E4C3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21" creationId="{464F52C5-CC90-4BFA-84AD-47DFD30D6D6F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23" creationId="{AE1578EE-AC37-4C94-98C6-4B322C6705C9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25" creationId="{0055CAD6-F214-46F5-8689-93CBDA717584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27" creationId="{F2A33DE3-FEF0-4DFE-9792-F2E4F5A13C18}"/>
          </ac:spMkLst>
        </pc:spChg>
        <pc:picChg chg="del">
          <ac:chgData name="Nosbisch, Brock" userId="7e9a922f-63f0-45a6-8d77-37d3cf5d4573" providerId="ADAL" clId="{C546B4C0-DE17-41C0-B9F3-8B20B2A005BE}" dt="2019-10-11T13:24:33.505" v="102" actId="478"/>
          <ac:picMkLst>
            <pc:docMk/>
            <pc:sldMk cId="1858591726" sldId="280"/>
            <ac:picMk id="3" creationId="{8B1A96FA-D525-40BB-B0B7-C3748EE82085}"/>
          </ac:picMkLst>
        </pc:picChg>
        <pc:picChg chg="del">
          <ac:chgData name="Nosbisch, Brock" userId="7e9a922f-63f0-45a6-8d77-37d3cf5d4573" providerId="ADAL" clId="{C546B4C0-DE17-41C0-B9F3-8B20B2A005BE}" dt="2019-10-11T13:24:33.505" v="102" actId="478"/>
          <ac:picMkLst>
            <pc:docMk/>
            <pc:sldMk cId="1858591726" sldId="280"/>
            <ac:picMk id="4" creationId="{B21E90C0-6B2E-417C-9F21-BB57A9961AC0}"/>
          </ac:picMkLst>
        </pc:picChg>
        <pc:picChg chg="del mod">
          <ac:chgData name="Nosbisch, Brock" userId="7e9a922f-63f0-45a6-8d77-37d3cf5d4573" providerId="ADAL" clId="{C546B4C0-DE17-41C0-B9F3-8B20B2A005BE}" dt="2019-10-11T13:24:33.505" v="102" actId="478"/>
          <ac:picMkLst>
            <pc:docMk/>
            <pc:sldMk cId="1858591726" sldId="280"/>
            <ac:picMk id="5" creationId="{2F0E4A1B-7543-4BF6-B088-7C58F8DED6F0}"/>
          </ac:picMkLst>
        </pc:picChg>
        <pc:picChg chg="add mod ord">
          <ac:chgData name="Nosbisch, Brock" userId="7e9a922f-63f0-45a6-8d77-37d3cf5d4573" providerId="ADAL" clId="{C546B4C0-DE17-41C0-B9F3-8B20B2A005BE}" dt="2019-10-11T13:26:28.686" v="116" actId="1076"/>
          <ac:picMkLst>
            <pc:docMk/>
            <pc:sldMk cId="1858591726" sldId="280"/>
            <ac:picMk id="6" creationId="{F80C2236-1172-48AC-9921-990190422B10}"/>
          </ac:picMkLst>
        </pc:picChg>
        <pc:picChg chg="add mod">
          <ac:chgData name="Nosbisch, Brock" userId="7e9a922f-63f0-45a6-8d77-37d3cf5d4573" providerId="ADAL" clId="{C546B4C0-DE17-41C0-B9F3-8B20B2A005BE}" dt="2019-10-11T13:25:41.419" v="108" actId="26606"/>
          <ac:picMkLst>
            <pc:docMk/>
            <pc:sldMk cId="1858591726" sldId="280"/>
            <ac:picMk id="7" creationId="{A8111CEA-5537-4C77-AF57-EEBA72EF2498}"/>
          </ac:picMkLst>
        </pc:picChg>
        <pc:picChg chg="add mod">
          <ac:chgData name="Nosbisch, Brock" userId="7e9a922f-63f0-45a6-8d77-37d3cf5d4573" providerId="ADAL" clId="{C546B4C0-DE17-41C0-B9F3-8B20B2A005BE}" dt="2019-10-11T13:26:36.414" v="119" actId="1076"/>
          <ac:picMkLst>
            <pc:docMk/>
            <pc:sldMk cId="1858591726" sldId="280"/>
            <ac:picMk id="8" creationId="{7073A2EB-5E5B-4764-A4F3-0338BD4053FE}"/>
          </ac:picMkLst>
        </pc:picChg>
      </pc:sldChg>
      <pc:sldChg chg="addSp delSp modSp add">
        <pc:chgData name="Nosbisch, Brock" userId="7e9a922f-63f0-45a6-8d77-37d3cf5d4573" providerId="ADAL" clId="{C546B4C0-DE17-41C0-B9F3-8B20B2A005BE}" dt="2019-10-11T13:28:44.176" v="134" actId="1036"/>
        <pc:sldMkLst>
          <pc:docMk/>
          <pc:sldMk cId="287247585" sldId="282"/>
        </pc:sldMkLst>
        <pc:spChg chg="mod">
          <ac:chgData name="Nosbisch, Brock" userId="7e9a922f-63f0-45a6-8d77-37d3cf5d4573" providerId="ADAL" clId="{C546B4C0-DE17-41C0-B9F3-8B20B2A005BE}" dt="2019-10-08T01:15:53.850" v="19" actId="20577"/>
          <ac:spMkLst>
            <pc:docMk/>
            <pc:sldMk cId="287247585" sldId="282"/>
            <ac:spMk id="2" creationId="{6CEC75AF-E8A3-4B02-8DDF-539884F4F744}"/>
          </ac:spMkLst>
        </pc:spChg>
        <pc:picChg chg="add mod">
          <ac:chgData name="Nosbisch, Brock" userId="7e9a922f-63f0-45a6-8d77-37d3cf5d4573" providerId="ADAL" clId="{C546B4C0-DE17-41C0-B9F3-8B20B2A005BE}" dt="2019-10-11T13:28:44.176" v="134" actId="1036"/>
          <ac:picMkLst>
            <pc:docMk/>
            <pc:sldMk cId="287247585" sldId="282"/>
            <ac:picMk id="3" creationId="{1B434C33-8E18-4435-A373-D6AFF84CF9AD}"/>
          </ac:picMkLst>
        </pc:picChg>
        <pc:picChg chg="del">
          <ac:chgData name="Nosbisch, Brock" userId="7e9a922f-63f0-45a6-8d77-37d3cf5d4573" providerId="ADAL" clId="{C546B4C0-DE17-41C0-B9F3-8B20B2A005BE}" dt="2019-10-08T01:15:36.491" v="6" actId="478"/>
          <ac:picMkLst>
            <pc:docMk/>
            <pc:sldMk cId="287247585" sldId="282"/>
            <ac:picMk id="3" creationId="{8B1A96FA-D525-40BB-B0B7-C3748EE82085}"/>
          </ac:picMkLst>
        </pc:picChg>
        <pc:picChg chg="del">
          <ac:chgData name="Nosbisch, Brock" userId="7e9a922f-63f0-45a6-8d77-37d3cf5d4573" providerId="ADAL" clId="{C546B4C0-DE17-41C0-B9F3-8B20B2A005BE}" dt="2019-10-08T01:15:36.171" v="5" actId="478"/>
          <ac:picMkLst>
            <pc:docMk/>
            <pc:sldMk cId="287247585" sldId="282"/>
            <ac:picMk id="4" creationId="{B21E90C0-6B2E-417C-9F21-BB57A9961AC0}"/>
          </ac:picMkLst>
        </pc:picChg>
        <pc:picChg chg="del">
          <ac:chgData name="Nosbisch, Brock" userId="7e9a922f-63f0-45a6-8d77-37d3cf5d4573" providerId="ADAL" clId="{C546B4C0-DE17-41C0-B9F3-8B20B2A005BE}" dt="2019-10-08T01:15:35.633" v="4" actId="478"/>
          <ac:picMkLst>
            <pc:docMk/>
            <pc:sldMk cId="287247585" sldId="282"/>
            <ac:picMk id="5" creationId="{2F0E4A1B-7543-4BF6-B088-7C58F8DED6F0}"/>
          </ac:picMkLst>
        </pc:picChg>
        <pc:picChg chg="add del mod">
          <ac:chgData name="Nosbisch, Brock" userId="7e9a922f-63f0-45a6-8d77-37d3cf5d4573" providerId="ADAL" clId="{C546B4C0-DE17-41C0-B9F3-8B20B2A005BE}" dt="2019-10-11T13:27:31.119" v="120" actId="478"/>
          <ac:picMkLst>
            <pc:docMk/>
            <pc:sldMk cId="287247585" sldId="282"/>
            <ac:picMk id="6" creationId="{CBA2BDCF-9FEE-434A-94F7-3FAA9813E7B2}"/>
          </ac:picMkLst>
        </pc:picChg>
        <pc:picChg chg="add del">
          <ac:chgData name="Nosbisch, Brock" userId="7e9a922f-63f0-45a6-8d77-37d3cf5d4573" providerId="ADAL" clId="{C546B4C0-DE17-41C0-B9F3-8B20B2A005BE}" dt="2019-10-08T01:16:13.136" v="21" actId="1036"/>
          <ac:picMkLst>
            <pc:docMk/>
            <pc:sldMk cId="287247585" sldId="282"/>
            <ac:picMk id="7" creationId="{71BD7DB4-3DF5-4E17-9D79-4953A735EF97}"/>
          </ac:picMkLst>
        </pc:picChg>
      </pc:sldChg>
      <pc:sldChg chg="addSp delSp modSp add">
        <pc:chgData name="Nosbisch, Brock" userId="7e9a922f-63f0-45a6-8d77-37d3cf5d4573" providerId="ADAL" clId="{C546B4C0-DE17-41C0-B9F3-8B20B2A005BE}" dt="2019-10-11T13:29:10.548" v="140" actId="1076"/>
        <pc:sldMkLst>
          <pc:docMk/>
          <pc:sldMk cId="1571397694" sldId="283"/>
        </pc:sldMkLst>
        <pc:spChg chg="mod">
          <ac:chgData name="Nosbisch, Brock" userId="7e9a922f-63f0-45a6-8d77-37d3cf5d4573" providerId="ADAL" clId="{C546B4C0-DE17-41C0-B9F3-8B20B2A005BE}" dt="2019-10-08T01:16:21.493" v="33" actId="20577"/>
          <ac:spMkLst>
            <pc:docMk/>
            <pc:sldMk cId="1571397694" sldId="283"/>
            <ac:spMk id="2" creationId="{6CEC75AF-E8A3-4B02-8DDF-539884F4F744}"/>
          </ac:spMkLst>
        </pc:spChg>
        <pc:picChg chg="del">
          <ac:chgData name="Nosbisch, Brock" userId="7e9a922f-63f0-45a6-8d77-37d3cf5d4573" providerId="ADAL" clId="{C546B4C0-DE17-41C0-B9F3-8B20B2A005BE}" dt="2019-10-08T01:16:25.609" v="34" actId="478"/>
          <ac:picMkLst>
            <pc:docMk/>
            <pc:sldMk cId="1571397694" sldId="283"/>
            <ac:picMk id="6" creationId="{CBA2BDCF-9FEE-434A-94F7-3FAA9813E7B2}"/>
          </ac:picMkLst>
        </pc:picChg>
        <pc:picChg chg="add del mod">
          <ac:chgData name="Nosbisch, Brock" userId="7e9a922f-63f0-45a6-8d77-37d3cf5d4573" providerId="ADAL" clId="{C546B4C0-DE17-41C0-B9F3-8B20B2A005BE}" dt="2019-10-11T13:29:00.294" v="135" actId="478"/>
          <ac:picMkLst>
            <pc:docMk/>
            <pc:sldMk cId="1571397694" sldId="283"/>
            <ac:picMk id="1026" creationId="{D755DF80-794B-4030-A78D-CC942E9AAB40}"/>
          </ac:picMkLst>
        </pc:picChg>
        <pc:picChg chg="add mod">
          <ac:chgData name="Nosbisch, Brock" userId="7e9a922f-63f0-45a6-8d77-37d3cf5d4573" providerId="ADAL" clId="{C546B4C0-DE17-41C0-B9F3-8B20B2A005BE}" dt="2019-10-11T13:29:10.548" v="140" actId="1076"/>
          <ac:picMkLst>
            <pc:docMk/>
            <pc:sldMk cId="1571397694" sldId="283"/>
            <ac:picMk id="3074" creationId="{4F3B86FF-41B2-4FF4-9882-99CF196EB27F}"/>
          </ac:picMkLst>
        </pc:picChg>
      </pc:sldChg>
    </pc:docChg>
  </pc:docChgLst>
  <pc:docChgLst>
    <pc:chgData name="Nosbisch, Brock" userId="7e9a922f-63f0-45a6-8d77-37d3cf5d4573" providerId="ADAL" clId="{37F1B1DA-39BD-4E92-9E24-58DBCD0BC578}"/>
    <pc:docChg chg="undo custSel addSld delSld modSld sldOrd">
      <pc:chgData name="Nosbisch, Brock" userId="7e9a922f-63f0-45a6-8d77-37d3cf5d4573" providerId="ADAL" clId="{37F1B1DA-39BD-4E92-9E24-58DBCD0BC578}" dt="2019-10-16T04:04:41.702" v="855" actId="20577"/>
      <pc:docMkLst>
        <pc:docMk/>
      </pc:docMkLst>
      <pc:sldChg chg="modSp">
        <pc:chgData name="Nosbisch, Brock" userId="7e9a922f-63f0-45a6-8d77-37d3cf5d4573" providerId="ADAL" clId="{37F1B1DA-39BD-4E92-9E24-58DBCD0BC578}" dt="2019-10-16T04:03:01.432" v="840" actId="20577"/>
        <pc:sldMkLst>
          <pc:docMk/>
          <pc:sldMk cId="2867807557" sldId="256"/>
        </pc:sldMkLst>
        <pc:spChg chg="mod">
          <ac:chgData name="Nosbisch, Brock" userId="7e9a922f-63f0-45a6-8d77-37d3cf5d4573" providerId="ADAL" clId="{37F1B1DA-39BD-4E92-9E24-58DBCD0BC578}" dt="2019-10-16T04:03:01.432" v="840" actId="20577"/>
          <ac:spMkLst>
            <pc:docMk/>
            <pc:sldMk cId="2867807557" sldId="256"/>
            <ac:spMk id="3" creationId="{AB547610-0B2E-47B6-A923-03C6A3EADA1F}"/>
          </ac:spMkLst>
        </pc:spChg>
      </pc:sldChg>
      <pc:sldChg chg="modSp">
        <pc:chgData name="Nosbisch, Brock" userId="7e9a922f-63f0-45a6-8d77-37d3cf5d4573" providerId="ADAL" clId="{37F1B1DA-39BD-4E92-9E24-58DBCD0BC578}" dt="2019-10-16T03:35:50.612" v="409" actId="20577"/>
        <pc:sldMkLst>
          <pc:docMk/>
          <pc:sldMk cId="2314976262" sldId="257"/>
        </pc:sldMkLst>
        <pc:spChg chg="mod">
          <ac:chgData name="Nosbisch, Brock" userId="7e9a922f-63f0-45a6-8d77-37d3cf5d4573" providerId="ADAL" clId="{37F1B1DA-39BD-4E92-9E24-58DBCD0BC578}" dt="2019-10-16T03:35:50.612" v="409" actId="20577"/>
          <ac:spMkLst>
            <pc:docMk/>
            <pc:sldMk cId="2314976262" sldId="257"/>
            <ac:spMk id="3" creationId="{DC17F4F2-12E6-4918-AC58-B47148C463C3}"/>
          </ac:spMkLst>
        </pc:spChg>
      </pc:sldChg>
      <pc:sldChg chg="modSp">
        <pc:chgData name="Nosbisch, Brock" userId="7e9a922f-63f0-45a6-8d77-37d3cf5d4573" providerId="ADAL" clId="{37F1B1DA-39BD-4E92-9E24-58DBCD0BC578}" dt="2019-10-16T04:04:41.702" v="855" actId="20577"/>
        <pc:sldMkLst>
          <pc:docMk/>
          <pc:sldMk cId="2299969330" sldId="261"/>
        </pc:sldMkLst>
        <pc:spChg chg="mod">
          <ac:chgData name="Nosbisch, Brock" userId="7e9a922f-63f0-45a6-8d77-37d3cf5d4573" providerId="ADAL" clId="{37F1B1DA-39BD-4E92-9E24-58DBCD0BC578}" dt="2019-10-16T04:04:41.702" v="855" actId="20577"/>
          <ac:spMkLst>
            <pc:docMk/>
            <pc:sldMk cId="2299969330" sldId="261"/>
            <ac:spMk id="3" creationId="{DC17F4F2-12E6-4918-AC58-B47148C463C3}"/>
          </ac:spMkLst>
        </pc:spChg>
      </pc:sldChg>
      <pc:sldChg chg="addSp delSp modSp add">
        <pc:chgData name="Nosbisch, Brock" userId="7e9a922f-63f0-45a6-8d77-37d3cf5d4573" providerId="ADAL" clId="{37F1B1DA-39BD-4E92-9E24-58DBCD0BC578}" dt="2019-10-16T03:20:31.803" v="97"/>
        <pc:sldMkLst>
          <pc:docMk/>
          <pc:sldMk cId="2826510288" sldId="284"/>
        </pc:sldMkLst>
        <pc:spChg chg="mod">
          <ac:chgData name="Nosbisch, Brock" userId="7e9a922f-63f0-45a6-8d77-37d3cf5d4573" providerId="ADAL" clId="{37F1B1DA-39BD-4E92-9E24-58DBCD0BC578}" dt="2019-10-16T03:19:56.144" v="89" actId="20577"/>
          <ac:spMkLst>
            <pc:docMk/>
            <pc:sldMk cId="2826510288" sldId="284"/>
            <ac:spMk id="2" creationId="{6CEC75AF-E8A3-4B02-8DDF-539884F4F744}"/>
          </ac:spMkLst>
        </pc:spChg>
        <pc:spChg chg="mod">
          <ac:chgData name="Nosbisch, Brock" userId="7e9a922f-63f0-45a6-8d77-37d3cf5d4573" providerId="ADAL" clId="{37F1B1DA-39BD-4E92-9E24-58DBCD0BC578}" dt="2019-10-16T03:20:11.616" v="95" actId="15"/>
          <ac:spMkLst>
            <pc:docMk/>
            <pc:sldMk cId="2826510288" sldId="284"/>
            <ac:spMk id="3" creationId="{DC17F4F2-12E6-4918-AC58-B47148C463C3}"/>
          </ac:spMkLst>
        </pc:spChg>
        <pc:spChg chg="add del">
          <ac:chgData name="Nosbisch, Brock" userId="7e9a922f-63f0-45a6-8d77-37d3cf5d4573" providerId="ADAL" clId="{37F1B1DA-39BD-4E92-9E24-58DBCD0BC578}" dt="2019-10-16T03:20:31.803" v="97"/>
          <ac:spMkLst>
            <pc:docMk/>
            <pc:sldMk cId="2826510288" sldId="284"/>
            <ac:spMk id="4" creationId="{C90C8F87-A1A6-44B1-89E3-1F274379F1C3}"/>
          </ac:spMkLst>
        </pc:spChg>
      </pc:sldChg>
      <pc:sldChg chg="addSp modSp add mod setBg">
        <pc:chgData name="Nosbisch, Brock" userId="7e9a922f-63f0-45a6-8d77-37d3cf5d4573" providerId="ADAL" clId="{37F1B1DA-39BD-4E92-9E24-58DBCD0BC578}" dt="2019-10-16T03:23:04.419" v="114" actId="14100"/>
        <pc:sldMkLst>
          <pc:docMk/>
          <pc:sldMk cId="3845215760" sldId="285"/>
        </pc:sldMkLst>
        <pc:spChg chg="mod">
          <ac:chgData name="Nosbisch, Brock" userId="7e9a922f-63f0-45a6-8d77-37d3cf5d4573" providerId="ADAL" clId="{37F1B1DA-39BD-4E92-9E24-58DBCD0BC578}" dt="2019-10-16T03:22:46.826" v="110" actId="26606"/>
          <ac:spMkLst>
            <pc:docMk/>
            <pc:sldMk cId="3845215760" sldId="285"/>
            <ac:spMk id="2" creationId="{6CEC75AF-E8A3-4B02-8DDF-539884F4F744}"/>
          </ac:spMkLst>
        </pc:spChg>
        <pc:spChg chg="mod">
          <ac:chgData name="Nosbisch, Brock" userId="7e9a922f-63f0-45a6-8d77-37d3cf5d4573" providerId="ADAL" clId="{37F1B1DA-39BD-4E92-9E24-58DBCD0BC578}" dt="2019-10-16T03:22:46.826" v="110" actId="26606"/>
          <ac:spMkLst>
            <pc:docMk/>
            <pc:sldMk cId="3845215760" sldId="285"/>
            <ac:spMk id="3" creationId="{DC17F4F2-12E6-4918-AC58-B47148C463C3}"/>
          </ac:spMkLst>
        </pc:spChg>
        <pc:spChg chg="add">
          <ac:chgData name="Nosbisch, Brock" userId="7e9a922f-63f0-45a6-8d77-37d3cf5d4573" providerId="ADAL" clId="{37F1B1DA-39BD-4E92-9E24-58DBCD0BC578}" dt="2019-10-16T03:22:46.826" v="110" actId="26606"/>
          <ac:spMkLst>
            <pc:docMk/>
            <pc:sldMk cId="3845215760" sldId="285"/>
            <ac:spMk id="9" creationId="{F1ADD25B-0A33-4EF2-90F4-43139269318B}"/>
          </ac:spMkLst>
        </pc:spChg>
        <pc:spChg chg="add">
          <ac:chgData name="Nosbisch, Brock" userId="7e9a922f-63f0-45a6-8d77-37d3cf5d4573" providerId="ADAL" clId="{37F1B1DA-39BD-4E92-9E24-58DBCD0BC578}" dt="2019-10-16T03:22:46.826" v="110" actId="26606"/>
          <ac:spMkLst>
            <pc:docMk/>
            <pc:sldMk cId="3845215760" sldId="285"/>
            <ac:spMk id="11" creationId="{74DB6F31-1B9E-4237-84A3-0825BFDF4616}"/>
          </ac:spMkLst>
        </pc:spChg>
        <pc:picChg chg="add mod">
          <ac:chgData name="Nosbisch, Brock" userId="7e9a922f-63f0-45a6-8d77-37d3cf5d4573" providerId="ADAL" clId="{37F1B1DA-39BD-4E92-9E24-58DBCD0BC578}" dt="2019-10-16T03:23:04.419" v="114" actId="14100"/>
          <ac:picMkLst>
            <pc:docMk/>
            <pc:sldMk cId="3845215760" sldId="285"/>
            <ac:picMk id="4" creationId="{851A92BA-41FC-4A2F-8F90-8935C19FC4F2}"/>
          </ac:picMkLst>
        </pc:picChg>
      </pc:sldChg>
      <pc:sldChg chg="addSp delSp modSp add mod ord setBg">
        <pc:chgData name="Nosbisch, Brock" userId="7e9a922f-63f0-45a6-8d77-37d3cf5d4573" providerId="ADAL" clId="{37F1B1DA-39BD-4E92-9E24-58DBCD0BC578}" dt="2019-10-16T03:47:05.581" v="566" actId="1038"/>
        <pc:sldMkLst>
          <pc:docMk/>
          <pc:sldMk cId="2055882331" sldId="286"/>
        </pc:sldMkLst>
        <pc:spChg chg="mod">
          <ac:chgData name="Nosbisch, Brock" userId="7e9a922f-63f0-45a6-8d77-37d3cf5d4573" providerId="ADAL" clId="{37F1B1DA-39BD-4E92-9E24-58DBCD0BC578}" dt="2019-10-16T03:36:04.426" v="410" actId="26606"/>
          <ac:spMkLst>
            <pc:docMk/>
            <pc:sldMk cId="2055882331" sldId="286"/>
            <ac:spMk id="2" creationId="{6CEC75AF-E8A3-4B02-8DDF-539884F4F744}"/>
          </ac:spMkLst>
        </pc:spChg>
        <pc:spChg chg="mod ord">
          <ac:chgData name="Nosbisch, Brock" userId="7e9a922f-63f0-45a6-8d77-37d3cf5d4573" providerId="ADAL" clId="{37F1B1DA-39BD-4E92-9E24-58DBCD0BC578}" dt="2019-10-16T03:40:27.137" v="463" actId="27636"/>
          <ac:spMkLst>
            <pc:docMk/>
            <pc:sldMk cId="2055882331" sldId="286"/>
            <ac:spMk id="3" creationId="{DC17F4F2-12E6-4918-AC58-B47148C463C3}"/>
          </ac:spMkLst>
        </pc:spChg>
        <pc:spChg chg="add del">
          <ac:chgData name="Nosbisch, Brock" userId="7e9a922f-63f0-45a6-8d77-37d3cf5d4573" providerId="ADAL" clId="{37F1B1DA-39BD-4E92-9E24-58DBCD0BC578}" dt="2019-10-16T03:26:06.628" v="160" actId="26606"/>
          <ac:spMkLst>
            <pc:docMk/>
            <pc:sldMk cId="2055882331" sldId="286"/>
            <ac:spMk id="9" creationId="{44CCC960-EBB0-4648-A189-5FEE0EE37343}"/>
          </ac:spMkLst>
        </pc:spChg>
        <pc:spChg chg="add">
          <ac:chgData name="Nosbisch, Brock" userId="7e9a922f-63f0-45a6-8d77-37d3cf5d4573" providerId="ADAL" clId="{37F1B1DA-39BD-4E92-9E24-58DBCD0BC578}" dt="2019-10-16T03:36:04.426" v="410" actId="26606"/>
          <ac:spMkLst>
            <pc:docMk/>
            <pc:sldMk cId="2055882331" sldId="286"/>
            <ac:spMk id="11" creationId="{F1ADD25B-0A33-4EF2-90F4-43139269318B}"/>
          </ac:spMkLst>
        </pc:spChg>
        <pc:spChg chg="add">
          <ac:chgData name="Nosbisch, Brock" userId="7e9a922f-63f0-45a6-8d77-37d3cf5d4573" providerId="ADAL" clId="{37F1B1DA-39BD-4E92-9E24-58DBCD0BC578}" dt="2019-10-16T03:36:04.426" v="410" actId="26606"/>
          <ac:spMkLst>
            <pc:docMk/>
            <pc:sldMk cId="2055882331" sldId="286"/>
            <ac:spMk id="13" creationId="{74DB6F31-1B9E-4237-84A3-0825BFDF4616}"/>
          </ac:spMkLst>
        </pc:spChg>
        <pc:spChg chg="add mod">
          <ac:chgData name="Nosbisch, Brock" userId="7e9a922f-63f0-45a6-8d77-37d3cf5d4573" providerId="ADAL" clId="{37F1B1DA-39BD-4E92-9E24-58DBCD0BC578}" dt="2019-10-16T03:41:30.798" v="480" actId="1035"/>
          <ac:spMkLst>
            <pc:docMk/>
            <pc:sldMk cId="2055882331" sldId="286"/>
            <ac:spMk id="14" creationId="{554E627C-406A-49A6-BD8A-DCC625C4CE7B}"/>
          </ac:spMkLst>
        </pc:spChg>
        <pc:spChg chg="add mod">
          <ac:chgData name="Nosbisch, Brock" userId="7e9a922f-63f0-45a6-8d77-37d3cf5d4573" providerId="ADAL" clId="{37F1B1DA-39BD-4E92-9E24-58DBCD0BC578}" dt="2019-10-16T03:41:51.095" v="488" actId="27636"/>
          <ac:spMkLst>
            <pc:docMk/>
            <pc:sldMk cId="2055882331" sldId="286"/>
            <ac:spMk id="15" creationId="{70C0FBAC-1A48-4BD0-B2CF-69A60057F907}"/>
          </ac:spMkLst>
        </pc:spChg>
        <pc:picChg chg="add del mod">
          <ac:chgData name="Nosbisch, Brock" userId="7e9a922f-63f0-45a6-8d77-37d3cf5d4573" providerId="ADAL" clId="{37F1B1DA-39BD-4E92-9E24-58DBCD0BC578}" dt="2019-10-16T03:28:31.950" v="181" actId="478"/>
          <ac:picMkLst>
            <pc:docMk/>
            <pc:sldMk cId="2055882331" sldId="286"/>
            <ac:picMk id="4" creationId="{8A1A1E0A-8AFA-4C0B-A2B0-338726030DA4}"/>
          </ac:picMkLst>
        </pc:picChg>
        <pc:picChg chg="add del mod">
          <ac:chgData name="Nosbisch, Brock" userId="7e9a922f-63f0-45a6-8d77-37d3cf5d4573" providerId="ADAL" clId="{37F1B1DA-39BD-4E92-9E24-58DBCD0BC578}" dt="2019-10-16T03:35:24.322" v="405" actId="478"/>
          <ac:picMkLst>
            <pc:docMk/>
            <pc:sldMk cId="2055882331" sldId="286"/>
            <ac:picMk id="5" creationId="{852165C8-88B2-44A8-B547-4F93A18C83E8}"/>
          </ac:picMkLst>
        </pc:picChg>
        <pc:picChg chg="add mod">
          <ac:chgData name="Nosbisch, Brock" userId="7e9a922f-63f0-45a6-8d77-37d3cf5d4573" providerId="ADAL" clId="{37F1B1DA-39BD-4E92-9E24-58DBCD0BC578}" dt="2019-10-16T03:47:05.581" v="566" actId="1038"/>
          <ac:picMkLst>
            <pc:docMk/>
            <pc:sldMk cId="2055882331" sldId="286"/>
            <ac:picMk id="6" creationId="{53ECF26A-AD16-48B9-9C4A-90DB34E979F4}"/>
          </ac:picMkLst>
        </pc:picChg>
        <pc:picChg chg="add del mod">
          <ac:chgData name="Nosbisch, Brock" userId="7e9a922f-63f0-45a6-8d77-37d3cf5d4573" providerId="ADAL" clId="{37F1B1DA-39BD-4E92-9E24-58DBCD0BC578}" dt="2019-10-16T03:27:58.325" v="177" actId="478"/>
          <ac:picMkLst>
            <pc:docMk/>
            <pc:sldMk cId="2055882331" sldId="286"/>
            <ac:picMk id="7" creationId="{270520B0-7141-4E17-98E1-8BE1B3405397}"/>
          </ac:picMkLst>
        </pc:picChg>
        <pc:picChg chg="add mod">
          <ac:chgData name="Nosbisch, Brock" userId="7e9a922f-63f0-45a6-8d77-37d3cf5d4573" providerId="ADAL" clId="{37F1B1DA-39BD-4E92-9E24-58DBCD0BC578}" dt="2019-10-16T03:41:09.359" v="473" actId="1076"/>
          <ac:picMkLst>
            <pc:docMk/>
            <pc:sldMk cId="2055882331" sldId="286"/>
            <ac:picMk id="8" creationId="{4367226C-2F68-4588-8D21-7D0973A2932C}"/>
          </ac:picMkLst>
        </pc:picChg>
        <pc:picChg chg="add del mod">
          <ac:chgData name="Nosbisch, Brock" userId="7e9a922f-63f0-45a6-8d77-37d3cf5d4573" providerId="ADAL" clId="{37F1B1DA-39BD-4E92-9E24-58DBCD0BC578}" dt="2019-10-16T03:27:43.597" v="174"/>
          <ac:picMkLst>
            <pc:docMk/>
            <pc:sldMk cId="2055882331" sldId="286"/>
            <ac:picMk id="2050" creationId="{AE56AA36-181B-4CAA-8A00-F2B55645C54C}"/>
          </ac:picMkLst>
        </pc:picChg>
        <pc:picChg chg="add del mod">
          <ac:chgData name="Nosbisch, Brock" userId="7e9a922f-63f0-45a6-8d77-37d3cf5d4573" providerId="ADAL" clId="{37F1B1DA-39BD-4E92-9E24-58DBCD0BC578}" dt="2019-10-16T03:35:28.167" v="407" actId="478"/>
          <ac:picMkLst>
            <pc:docMk/>
            <pc:sldMk cId="2055882331" sldId="286"/>
            <ac:picMk id="2052" creationId="{CCC19CDE-341A-4C60-A428-BD8106E69BC6}"/>
          </ac:picMkLst>
        </pc:picChg>
        <pc:cxnChg chg="add mod">
          <ac:chgData name="Nosbisch, Brock" userId="7e9a922f-63f0-45a6-8d77-37d3cf5d4573" providerId="ADAL" clId="{37F1B1DA-39BD-4E92-9E24-58DBCD0BC578}" dt="2019-10-16T03:40:58.512" v="469" actId="11529"/>
          <ac:cxnSpMkLst>
            <pc:docMk/>
            <pc:sldMk cId="2055882331" sldId="286"/>
            <ac:cxnSpMk id="12" creationId="{13456FDD-3168-4E92-A0F7-B5F8B581F28D}"/>
          </ac:cxnSpMkLst>
        </pc:cxnChg>
      </pc:sldChg>
      <pc:sldChg chg="modSp add del setBg">
        <pc:chgData name="Nosbisch, Brock" userId="7e9a922f-63f0-45a6-8d77-37d3cf5d4573" providerId="ADAL" clId="{37F1B1DA-39BD-4E92-9E24-58DBCD0BC578}" dt="2019-10-16T04:00:13.275" v="838" actId="2696"/>
        <pc:sldMkLst>
          <pc:docMk/>
          <pc:sldMk cId="2480545881" sldId="287"/>
        </pc:sldMkLst>
        <pc:spChg chg="mod">
          <ac:chgData name="Nosbisch, Brock" userId="7e9a922f-63f0-45a6-8d77-37d3cf5d4573" providerId="ADAL" clId="{37F1B1DA-39BD-4E92-9E24-58DBCD0BC578}" dt="2019-10-16T03:29:17.333" v="195"/>
          <ac:spMkLst>
            <pc:docMk/>
            <pc:sldMk cId="2480545881" sldId="287"/>
            <ac:spMk id="2" creationId="{6CEC75AF-E8A3-4B02-8DDF-539884F4F744}"/>
          </ac:spMkLst>
        </pc:spChg>
      </pc:sldChg>
      <pc:sldChg chg="addSp delSp modSp add del mod setBg">
        <pc:chgData name="Nosbisch, Brock" userId="7e9a922f-63f0-45a6-8d77-37d3cf5d4573" providerId="ADAL" clId="{37F1B1DA-39BD-4E92-9E24-58DBCD0BC578}" dt="2019-10-16T03:29:08.619" v="193" actId="2696"/>
        <pc:sldMkLst>
          <pc:docMk/>
          <pc:sldMk cId="3518673509" sldId="287"/>
        </pc:sldMkLst>
        <pc:spChg chg="mod">
          <ac:chgData name="Nosbisch, Brock" userId="7e9a922f-63f0-45a6-8d77-37d3cf5d4573" providerId="ADAL" clId="{37F1B1DA-39BD-4E92-9E24-58DBCD0BC578}" dt="2019-10-16T03:26:25.891" v="162" actId="26606"/>
          <ac:spMkLst>
            <pc:docMk/>
            <pc:sldMk cId="3518673509" sldId="287"/>
            <ac:spMk id="2" creationId="{6CEC75AF-E8A3-4B02-8DDF-539884F4F744}"/>
          </ac:spMkLst>
        </pc:spChg>
        <pc:spChg chg="mod">
          <ac:chgData name="Nosbisch, Brock" userId="7e9a922f-63f0-45a6-8d77-37d3cf5d4573" providerId="ADAL" clId="{37F1B1DA-39BD-4E92-9E24-58DBCD0BC578}" dt="2019-10-16T03:26:25.891" v="162" actId="26606"/>
          <ac:spMkLst>
            <pc:docMk/>
            <pc:sldMk cId="3518673509" sldId="287"/>
            <ac:spMk id="3" creationId="{DC17F4F2-12E6-4918-AC58-B47148C463C3}"/>
          </ac:spMkLst>
        </pc:spChg>
        <pc:spChg chg="add">
          <ac:chgData name="Nosbisch, Brock" userId="7e9a922f-63f0-45a6-8d77-37d3cf5d4573" providerId="ADAL" clId="{37F1B1DA-39BD-4E92-9E24-58DBCD0BC578}" dt="2019-10-16T03:26:25.891" v="162" actId="26606"/>
          <ac:spMkLst>
            <pc:docMk/>
            <pc:sldMk cId="3518673509" sldId="287"/>
            <ac:spMk id="9" creationId="{F1ADD25B-0A33-4EF2-90F4-43139269318B}"/>
          </ac:spMkLst>
        </pc:spChg>
        <pc:spChg chg="add">
          <ac:chgData name="Nosbisch, Brock" userId="7e9a922f-63f0-45a6-8d77-37d3cf5d4573" providerId="ADAL" clId="{37F1B1DA-39BD-4E92-9E24-58DBCD0BC578}" dt="2019-10-16T03:26:25.891" v="162" actId="26606"/>
          <ac:spMkLst>
            <pc:docMk/>
            <pc:sldMk cId="3518673509" sldId="287"/>
            <ac:spMk id="11" creationId="{74DB6F31-1B9E-4237-84A3-0825BFDF4616}"/>
          </ac:spMkLst>
        </pc:spChg>
        <pc:picChg chg="del mod">
          <ac:chgData name="Nosbisch, Brock" userId="7e9a922f-63f0-45a6-8d77-37d3cf5d4573" providerId="ADAL" clId="{37F1B1DA-39BD-4E92-9E24-58DBCD0BC578}" dt="2019-10-16T03:26:28.180" v="163" actId="478"/>
          <ac:picMkLst>
            <pc:docMk/>
            <pc:sldMk cId="3518673509" sldId="287"/>
            <ac:picMk id="4" creationId="{8A1A1E0A-8AFA-4C0B-A2B0-338726030DA4}"/>
          </ac:picMkLst>
        </pc:picChg>
        <pc:picChg chg="add mod">
          <ac:chgData name="Nosbisch, Brock" userId="7e9a922f-63f0-45a6-8d77-37d3cf5d4573" providerId="ADAL" clId="{37F1B1DA-39BD-4E92-9E24-58DBCD0BC578}" dt="2019-10-16T03:26:37.982" v="167" actId="1076"/>
          <ac:picMkLst>
            <pc:docMk/>
            <pc:sldMk cId="3518673509" sldId="287"/>
            <ac:picMk id="1026" creationId="{71D0BCF3-B07E-49FF-82F9-FBEE805721AB}"/>
          </ac:picMkLst>
        </pc:picChg>
      </pc:sldChg>
      <pc:sldChg chg="delSp modSp add">
        <pc:chgData name="Nosbisch, Brock" userId="7e9a922f-63f0-45a6-8d77-37d3cf5d4573" providerId="ADAL" clId="{37F1B1DA-39BD-4E92-9E24-58DBCD0BC578}" dt="2019-10-16T03:33:01.793" v="384" actId="255"/>
        <pc:sldMkLst>
          <pc:docMk/>
          <pc:sldMk cId="1991079026" sldId="288"/>
        </pc:sldMkLst>
        <pc:spChg chg="mod">
          <ac:chgData name="Nosbisch, Brock" userId="7e9a922f-63f0-45a6-8d77-37d3cf5d4573" providerId="ADAL" clId="{37F1B1DA-39BD-4E92-9E24-58DBCD0BC578}" dt="2019-10-16T03:30:39.438" v="209" actId="20577"/>
          <ac:spMkLst>
            <pc:docMk/>
            <pc:sldMk cId="1991079026" sldId="288"/>
            <ac:spMk id="2" creationId="{6CEC75AF-E8A3-4B02-8DDF-539884F4F744}"/>
          </ac:spMkLst>
        </pc:spChg>
        <pc:spChg chg="mod">
          <ac:chgData name="Nosbisch, Brock" userId="7e9a922f-63f0-45a6-8d77-37d3cf5d4573" providerId="ADAL" clId="{37F1B1DA-39BD-4E92-9E24-58DBCD0BC578}" dt="2019-10-16T03:33:01.793" v="384" actId="255"/>
          <ac:spMkLst>
            <pc:docMk/>
            <pc:sldMk cId="1991079026" sldId="288"/>
            <ac:spMk id="3" creationId="{DC17F4F2-12E6-4918-AC58-B47148C463C3}"/>
          </ac:spMkLst>
        </pc:spChg>
        <pc:picChg chg="del">
          <ac:chgData name="Nosbisch, Brock" userId="7e9a922f-63f0-45a6-8d77-37d3cf5d4573" providerId="ADAL" clId="{37F1B1DA-39BD-4E92-9E24-58DBCD0BC578}" dt="2019-10-16T03:30:44.793" v="210" actId="478"/>
          <ac:picMkLst>
            <pc:docMk/>
            <pc:sldMk cId="1991079026" sldId="288"/>
            <ac:picMk id="5" creationId="{852165C8-88B2-44A8-B547-4F93A18C83E8}"/>
          </ac:picMkLst>
        </pc:picChg>
        <pc:picChg chg="del">
          <ac:chgData name="Nosbisch, Brock" userId="7e9a922f-63f0-45a6-8d77-37d3cf5d4573" providerId="ADAL" clId="{37F1B1DA-39BD-4E92-9E24-58DBCD0BC578}" dt="2019-10-16T03:30:44.793" v="210" actId="478"/>
          <ac:picMkLst>
            <pc:docMk/>
            <pc:sldMk cId="1991079026" sldId="288"/>
            <ac:picMk id="2052" creationId="{CCC19CDE-341A-4C60-A428-BD8106E69BC6}"/>
          </ac:picMkLst>
        </pc:picChg>
      </pc:sldChg>
      <pc:sldChg chg="modSp add setBg">
        <pc:chgData name="Nosbisch, Brock" userId="7e9a922f-63f0-45a6-8d77-37d3cf5d4573" providerId="ADAL" clId="{37F1B1DA-39BD-4E92-9E24-58DBCD0BC578}" dt="2019-10-16T03:59:07.437" v="837" actId="20577"/>
        <pc:sldMkLst>
          <pc:docMk/>
          <pc:sldMk cId="4197550784" sldId="289"/>
        </pc:sldMkLst>
        <pc:spChg chg="mod">
          <ac:chgData name="Nosbisch, Brock" userId="7e9a922f-63f0-45a6-8d77-37d3cf5d4573" providerId="ADAL" clId="{37F1B1DA-39BD-4E92-9E24-58DBCD0BC578}" dt="2019-10-16T03:59:07.437" v="837" actId="20577"/>
          <ac:spMkLst>
            <pc:docMk/>
            <pc:sldMk cId="4197550784" sldId="289"/>
            <ac:spMk id="3" creationId="{DC17F4F2-12E6-4918-AC58-B47148C463C3}"/>
          </ac:spMkLst>
        </pc:spChg>
      </pc:sldChg>
      <pc:sldChg chg="addSp delSp add del setBg delDesignElem">
        <pc:chgData name="Nosbisch, Brock" userId="7e9a922f-63f0-45a6-8d77-37d3cf5d4573" providerId="ADAL" clId="{37F1B1DA-39BD-4E92-9E24-58DBCD0BC578}" dt="2019-10-16T03:42:04.760" v="491"/>
        <pc:sldMkLst>
          <pc:docMk/>
          <pc:sldMk cId="3110228770" sldId="290"/>
        </pc:sldMkLst>
        <pc:spChg chg="add del">
          <ac:chgData name="Nosbisch, Brock" userId="7e9a922f-63f0-45a6-8d77-37d3cf5d4573" providerId="ADAL" clId="{37F1B1DA-39BD-4E92-9E24-58DBCD0BC578}" dt="2019-10-16T03:42:04.760" v="491"/>
          <ac:spMkLst>
            <pc:docMk/>
            <pc:sldMk cId="3110228770" sldId="290"/>
            <ac:spMk id="11" creationId="{F1ADD25B-0A33-4EF2-90F4-43139269318B}"/>
          </ac:spMkLst>
        </pc:spChg>
        <pc:spChg chg="add del">
          <ac:chgData name="Nosbisch, Brock" userId="7e9a922f-63f0-45a6-8d77-37d3cf5d4573" providerId="ADAL" clId="{37F1B1DA-39BD-4E92-9E24-58DBCD0BC578}" dt="2019-10-16T03:42:04.760" v="491"/>
          <ac:spMkLst>
            <pc:docMk/>
            <pc:sldMk cId="3110228770" sldId="290"/>
            <ac:spMk id="13" creationId="{74DB6F31-1B9E-4237-84A3-0825BFDF4616}"/>
          </ac:spMkLst>
        </pc:spChg>
      </pc:sldChg>
      <pc:sldChg chg="addSp delSp add del setBg delDesignElem">
        <pc:chgData name="Nosbisch, Brock" userId="7e9a922f-63f0-45a6-8d77-37d3cf5d4573" providerId="ADAL" clId="{37F1B1DA-39BD-4E92-9E24-58DBCD0BC578}" dt="2019-10-16T03:44:44.101" v="521" actId="2696"/>
        <pc:sldMkLst>
          <pc:docMk/>
          <pc:sldMk cId="3792883020" sldId="290"/>
        </pc:sldMkLst>
        <pc:spChg chg="del">
          <ac:chgData name="Nosbisch, Brock" userId="7e9a922f-63f0-45a6-8d77-37d3cf5d4573" providerId="ADAL" clId="{37F1B1DA-39BD-4E92-9E24-58DBCD0BC578}" dt="2019-10-16T03:42:16.980" v="493"/>
          <ac:spMkLst>
            <pc:docMk/>
            <pc:sldMk cId="3792883020" sldId="290"/>
            <ac:spMk id="11" creationId="{F1ADD25B-0A33-4EF2-90F4-43139269318B}"/>
          </ac:spMkLst>
        </pc:spChg>
        <pc:spChg chg="del">
          <ac:chgData name="Nosbisch, Brock" userId="7e9a922f-63f0-45a6-8d77-37d3cf5d4573" providerId="ADAL" clId="{37F1B1DA-39BD-4E92-9E24-58DBCD0BC578}" dt="2019-10-16T03:42:16.980" v="493"/>
          <ac:spMkLst>
            <pc:docMk/>
            <pc:sldMk cId="3792883020" sldId="290"/>
            <ac:spMk id="13" creationId="{74DB6F31-1B9E-4237-84A3-0825BFDF4616}"/>
          </ac:spMkLst>
        </pc:spChg>
        <pc:picChg chg="del">
          <ac:chgData name="Nosbisch, Brock" userId="7e9a922f-63f0-45a6-8d77-37d3cf5d4573" providerId="ADAL" clId="{37F1B1DA-39BD-4E92-9E24-58DBCD0BC578}" dt="2019-10-16T03:42:20.842" v="494"/>
          <ac:picMkLst>
            <pc:docMk/>
            <pc:sldMk cId="3792883020" sldId="290"/>
            <ac:picMk id="6" creationId="{53ECF26A-AD16-48B9-9C4A-90DB34E979F4}"/>
          </ac:picMkLst>
        </pc:picChg>
        <pc:picChg chg="add">
          <ac:chgData name="Nosbisch, Brock" userId="7e9a922f-63f0-45a6-8d77-37d3cf5d4573" providerId="ADAL" clId="{37F1B1DA-39BD-4E92-9E24-58DBCD0BC578}" dt="2019-10-16T03:42:21.265" v="495"/>
          <ac:picMkLst>
            <pc:docMk/>
            <pc:sldMk cId="3792883020" sldId="290"/>
            <ac:picMk id="16" creationId="{C7B15DB4-3321-4A0D-9C0B-688980F7EE2A}"/>
          </ac:picMkLst>
        </pc:picChg>
      </pc:sldChg>
      <pc:sldChg chg="addSp delSp modSp add ord">
        <pc:chgData name="Nosbisch, Brock" userId="7e9a922f-63f0-45a6-8d77-37d3cf5d4573" providerId="ADAL" clId="{37F1B1DA-39BD-4E92-9E24-58DBCD0BC578}" dt="2019-10-16T03:49:53.231" v="639" actId="20577"/>
        <pc:sldMkLst>
          <pc:docMk/>
          <pc:sldMk cId="4018616022" sldId="291"/>
        </pc:sldMkLst>
        <pc:spChg chg="mod">
          <ac:chgData name="Nosbisch, Brock" userId="7e9a922f-63f0-45a6-8d77-37d3cf5d4573" providerId="ADAL" clId="{37F1B1DA-39BD-4E92-9E24-58DBCD0BC578}" dt="2019-10-16T03:49:53.231" v="639" actId="20577"/>
          <ac:spMkLst>
            <pc:docMk/>
            <pc:sldMk cId="4018616022" sldId="291"/>
            <ac:spMk id="2" creationId="{6CEC75AF-E8A3-4B02-8DDF-539884F4F744}"/>
          </ac:spMkLst>
        </pc:spChg>
        <pc:spChg chg="mod">
          <ac:chgData name="Nosbisch, Brock" userId="7e9a922f-63f0-45a6-8d77-37d3cf5d4573" providerId="ADAL" clId="{37F1B1DA-39BD-4E92-9E24-58DBCD0BC578}" dt="2019-10-16T03:43:52.776" v="514" actId="27636"/>
          <ac:spMkLst>
            <pc:docMk/>
            <pc:sldMk cId="4018616022" sldId="291"/>
            <ac:spMk id="3" creationId="{DC17F4F2-12E6-4918-AC58-B47148C463C3}"/>
          </ac:spMkLst>
        </pc:spChg>
        <pc:spChg chg="add mod">
          <ac:chgData name="Nosbisch, Brock" userId="7e9a922f-63f0-45a6-8d77-37d3cf5d4573" providerId="ADAL" clId="{37F1B1DA-39BD-4E92-9E24-58DBCD0BC578}" dt="2019-10-16T03:46:56.008" v="565" actId="15"/>
          <ac:spMkLst>
            <pc:docMk/>
            <pc:sldMk cId="4018616022" sldId="291"/>
            <ac:spMk id="10" creationId="{C9F917D6-D65C-4EEA-B22B-1F89313A7BD6}"/>
          </ac:spMkLst>
        </pc:spChg>
        <pc:spChg chg="add mod">
          <ac:chgData name="Nosbisch, Brock" userId="7e9a922f-63f0-45a6-8d77-37d3cf5d4573" providerId="ADAL" clId="{37F1B1DA-39BD-4E92-9E24-58DBCD0BC578}" dt="2019-10-16T03:46:35.204" v="558" actId="20577"/>
          <ac:spMkLst>
            <pc:docMk/>
            <pc:sldMk cId="4018616022" sldId="291"/>
            <ac:spMk id="12" creationId="{2106DF5C-2704-410F-A12F-E2E4E3FA9198}"/>
          </ac:spMkLst>
        </pc:spChg>
        <pc:picChg chg="del">
          <ac:chgData name="Nosbisch, Brock" userId="7e9a922f-63f0-45a6-8d77-37d3cf5d4573" providerId="ADAL" clId="{37F1B1DA-39BD-4E92-9E24-58DBCD0BC578}" dt="2019-10-16T03:42:55.345" v="498" actId="478"/>
          <ac:picMkLst>
            <pc:docMk/>
            <pc:sldMk cId="4018616022" sldId="291"/>
            <ac:picMk id="4" creationId="{851A92BA-41FC-4A2F-8F90-8935C19FC4F2}"/>
          </ac:picMkLst>
        </pc:picChg>
        <pc:picChg chg="add mod">
          <ac:chgData name="Nosbisch, Brock" userId="7e9a922f-63f0-45a6-8d77-37d3cf5d4573" providerId="ADAL" clId="{37F1B1DA-39BD-4E92-9E24-58DBCD0BC578}" dt="2019-10-16T03:47:15.306" v="568" actId="1037"/>
          <ac:picMkLst>
            <pc:docMk/>
            <pc:sldMk cId="4018616022" sldId="291"/>
            <ac:picMk id="5" creationId="{E363D889-D4BD-40EF-B2A4-4C9D9D2350BA}"/>
          </ac:picMkLst>
        </pc:picChg>
        <pc:picChg chg="add mod">
          <ac:chgData name="Nosbisch, Brock" userId="7e9a922f-63f0-45a6-8d77-37d3cf5d4573" providerId="ADAL" clId="{37F1B1DA-39BD-4E92-9E24-58DBCD0BC578}" dt="2019-10-16T03:47:29.229" v="571" actId="1038"/>
          <ac:picMkLst>
            <pc:docMk/>
            <pc:sldMk cId="4018616022" sldId="291"/>
            <ac:picMk id="6" creationId="{95297000-6CCA-47D4-A322-E6F74788A635}"/>
          </ac:picMkLst>
        </pc:picChg>
        <pc:picChg chg="add del">
          <ac:chgData name="Nosbisch, Brock" userId="7e9a922f-63f0-45a6-8d77-37d3cf5d4573" providerId="ADAL" clId="{37F1B1DA-39BD-4E92-9E24-58DBCD0BC578}" dt="2019-10-16T03:44:55.743" v="523"/>
          <ac:picMkLst>
            <pc:docMk/>
            <pc:sldMk cId="4018616022" sldId="291"/>
            <ac:picMk id="7" creationId="{8E94CF91-55FD-4CC4-8668-98FB52A03AE8}"/>
          </ac:picMkLst>
        </pc:picChg>
        <pc:cxnChg chg="add">
          <ac:chgData name="Nosbisch, Brock" userId="7e9a922f-63f0-45a6-8d77-37d3cf5d4573" providerId="ADAL" clId="{37F1B1DA-39BD-4E92-9E24-58DBCD0BC578}" dt="2019-10-16T03:45:22.250" v="529"/>
          <ac:cxnSpMkLst>
            <pc:docMk/>
            <pc:sldMk cId="4018616022" sldId="291"/>
            <ac:cxnSpMk id="13" creationId="{74F5CED7-0D08-43C9-9B26-BB99EF83809E}"/>
          </ac:cxnSpMkLst>
        </pc:cxnChg>
      </pc:sldChg>
      <pc:sldChg chg="addSp delSp modSp add del mod setBg delDesignElem">
        <pc:chgData name="Nosbisch, Brock" userId="7e9a922f-63f0-45a6-8d77-37d3cf5d4573" providerId="ADAL" clId="{37F1B1DA-39BD-4E92-9E24-58DBCD0BC578}" dt="2019-10-16T03:48:51.605" v="586" actId="2696"/>
        <pc:sldMkLst>
          <pc:docMk/>
          <pc:sldMk cId="1356123847" sldId="292"/>
        </pc:sldMkLst>
        <pc:spChg chg="mod">
          <ac:chgData name="Nosbisch, Brock" userId="7e9a922f-63f0-45a6-8d77-37d3cf5d4573" providerId="ADAL" clId="{37F1B1DA-39BD-4E92-9E24-58DBCD0BC578}" dt="2019-10-16T03:48:23.756" v="581" actId="26606"/>
          <ac:spMkLst>
            <pc:docMk/>
            <pc:sldMk cId="1356123847" sldId="292"/>
            <ac:spMk id="2" creationId="{6CEC75AF-E8A3-4B02-8DDF-539884F4F744}"/>
          </ac:spMkLst>
        </pc:spChg>
        <pc:spChg chg="del mod">
          <ac:chgData name="Nosbisch, Brock" userId="7e9a922f-63f0-45a6-8d77-37d3cf5d4573" providerId="ADAL" clId="{37F1B1DA-39BD-4E92-9E24-58DBCD0BC578}" dt="2019-10-16T03:48:42.571" v="583" actId="478"/>
          <ac:spMkLst>
            <pc:docMk/>
            <pc:sldMk cId="1356123847" sldId="292"/>
            <ac:spMk id="3" creationId="{DC17F4F2-12E6-4918-AC58-B47148C463C3}"/>
          </ac:spMkLst>
        </pc:spChg>
        <pc:spChg chg="add mod">
          <ac:chgData name="Nosbisch, Brock" userId="7e9a922f-63f0-45a6-8d77-37d3cf5d4573" providerId="ADAL" clId="{37F1B1DA-39BD-4E92-9E24-58DBCD0BC578}" dt="2019-10-16T03:48:42.571" v="583" actId="478"/>
          <ac:spMkLst>
            <pc:docMk/>
            <pc:sldMk cId="1356123847" sldId="292"/>
            <ac:spMk id="6" creationId="{691EC29A-960E-47B6-B7BA-9A5CDDA354A7}"/>
          </ac:spMkLst>
        </pc:spChg>
        <pc:spChg chg="del">
          <ac:chgData name="Nosbisch, Brock" userId="7e9a922f-63f0-45a6-8d77-37d3cf5d4573" providerId="ADAL" clId="{37F1B1DA-39BD-4E92-9E24-58DBCD0BC578}" dt="2019-10-16T03:47:59.597" v="576"/>
          <ac:spMkLst>
            <pc:docMk/>
            <pc:sldMk cId="1356123847" sldId="292"/>
            <ac:spMk id="9" creationId="{F1ADD25B-0A33-4EF2-90F4-43139269318B}"/>
          </ac:spMkLst>
        </pc:spChg>
        <pc:spChg chg="del">
          <ac:chgData name="Nosbisch, Brock" userId="7e9a922f-63f0-45a6-8d77-37d3cf5d4573" providerId="ADAL" clId="{37F1B1DA-39BD-4E92-9E24-58DBCD0BC578}" dt="2019-10-16T03:47:59.597" v="576"/>
          <ac:spMkLst>
            <pc:docMk/>
            <pc:sldMk cId="1356123847" sldId="292"/>
            <ac:spMk id="11" creationId="{74DB6F31-1B9E-4237-84A3-0825BFDF4616}"/>
          </ac:spMkLst>
        </pc:spChg>
        <pc:spChg chg="add del">
          <ac:chgData name="Nosbisch, Brock" userId="7e9a922f-63f0-45a6-8d77-37d3cf5d4573" providerId="ADAL" clId="{37F1B1DA-39BD-4E92-9E24-58DBCD0BC578}" dt="2019-10-16T03:48:23.756" v="581" actId="26606"/>
          <ac:spMkLst>
            <pc:docMk/>
            <pc:sldMk cId="1356123847" sldId="292"/>
            <ac:spMk id="12" creationId="{7249D6CF-A34D-4D57-A9A0-D708CC899C8C}"/>
          </ac:spMkLst>
        </pc:spChg>
        <pc:spChg chg="add del">
          <ac:chgData name="Nosbisch, Brock" userId="7e9a922f-63f0-45a6-8d77-37d3cf5d4573" providerId="ADAL" clId="{37F1B1DA-39BD-4E92-9E24-58DBCD0BC578}" dt="2019-10-16T03:48:23.756" v="581" actId="26606"/>
          <ac:spMkLst>
            <pc:docMk/>
            <pc:sldMk cId="1356123847" sldId="292"/>
            <ac:spMk id="14" creationId="{B4D029B7-3794-4D7F-9926-D8D904D1DC1C}"/>
          </ac:spMkLst>
        </pc:spChg>
        <pc:spChg chg="add del">
          <ac:chgData name="Nosbisch, Brock" userId="7e9a922f-63f0-45a6-8d77-37d3cf5d4573" providerId="ADAL" clId="{37F1B1DA-39BD-4E92-9E24-58DBCD0BC578}" dt="2019-10-16T03:48:23.756" v="581" actId="26606"/>
          <ac:spMkLst>
            <pc:docMk/>
            <pc:sldMk cId="1356123847" sldId="292"/>
            <ac:spMk id="16" creationId="{44E574B2-AE89-43DB-AF2F-E4F02B35E258}"/>
          </ac:spMkLst>
        </pc:spChg>
        <pc:spChg chg="add del">
          <ac:chgData name="Nosbisch, Brock" userId="7e9a922f-63f0-45a6-8d77-37d3cf5d4573" providerId="ADAL" clId="{37F1B1DA-39BD-4E92-9E24-58DBCD0BC578}" dt="2019-10-16T03:48:49.565" v="585"/>
          <ac:spMkLst>
            <pc:docMk/>
            <pc:sldMk cId="1356123847" sldId="292"/>
            <ac:spMk id="18" creationId="{B8FDB819-B6E8-4FC6-A4D1-ADF46C8BE6B6}"/>
          </ac:spMkLst>
        </pc:spChg>
        <pc:spChg chg="add del">
          <ac:chgData name="Nosbisch, Brock" userId="7e9a922f-63f0-45a6-8d77-37d3cf5d4573" providerId="ADAL" clId="{37F1B1DA-39BD-4E92-9E24-58DBCD0BC578}" dt="2019-10-16T03:48:49.565" v="585"/>
          <ac:spMkLst>
            <pc:docMk/>
            <pc:sldMk cId="1356123847" sldId="292"/>
            <ac:spMk id="19" creationId="{7BE0E7ED-DEDB-4C6D-8E1F-11814877E6E0}"/>
          </ac:spMkLst>
        </pc:spChg>
        <pc:spChg chg="add">
          <ac:chgData name="Nosbisch, Brock" userId="7e9a922f-63f0-45a6-8d77-37d3cf5d4573" providerId="ADAL" clId="{37F1B1DA-39BD-4E92-9E24-58DBCD0BC578}" dt="2019-10-16T03:48:23.756" v="581" actId="26606"/>
          <ac:spMkLst>
            <pc:docMk/>
            <pc:sldMk cId="1356123847" sldId="292"/>
            <ac:spMk id="21" creationId="{B373F125-DEF3-41D6-9918-AB21A2ACC37A}"/>
          </ac:spMkLst>
        </pc:spChg>
        <pc:spChg chg="add">
          <ac:chgData name="Nosbisch, Brock" userId="7e9a922f-63f0-45a6-8d77-37d3cf5d4573" providerId="ADAL" clId="{37F1B1DA-39BD-4E92-9E24-58DBCD0BC578}" dt="2019-10-16T03:48:23.756" v="581" actId="26606"/>
          <ac:spMkLst>
            <pc:docMk/>
            <pc:sldMk cId="1356123847" sldId="292"/>
            <ac:spMk id="23" creationId="{71E9F226-EB6E-48C9-ADDA-636DE4BF4EBE}"/>
          </ac:spMkLst>
        </pc:spChg>
        <pc:picChg chg="del mod">
          <ac:chgData name="Nosbisch, Brock" userId="7e9a922f-63f0-45a6-8d77-37d3cf5d4573" providerId="ADAL" clId="{37F1B1DA-39BD-4E92-9E24-58DBCD0BC578}" dt="2019-10-16T03:48:19.795" v="579" actId="478"/>
          <ac:picMkLst>
            <pc:docMk/>
            <pc:sldMk cId="1356123847" sldId="292"/>
            <ac:picMk id="4" creationId="{851A92BA-41FC-4A2F-8F90-8935C19FC4F2}"/>
          </ac:picMkLst>
        </pc:picChg>
        <pc:picChg chg="add del mod ord">
          <ac:chgData name="Nosbisch, Brock" userId="7e9a922f-63f0-45a6-8d77-37d3cf5d4573" providerId="ADAL" clId="{37F1B1DA-39BD-4E92-9E24-58DBCD0BC578}" dt="2019-10-16T03:48:20.630" v="580" actId="478"/>
          <ac:picMkLst>
            <pc:docMk/>
            <pc:sldMk cId="1356123847" sldId="292"/>
            <ac:picMk id="7" creationId="{D7B77B12-1AF8-4A45-8611-138883BC7BAD}"/>
          </ac:picMkLst>
        </pc:picChg>
        <pc:picChg chg="add del">
          <ac:chgData name="Nosbisch, Brock" userId="7e9a922f-63f0-45a6-8d77-37d3cf5d4573" providerId="ADAL" clId="{37F1B1DA-39BD-4E92-9E24-58DBCD0BC578}" dt="2019-10-16T03:48:49.565" v="585"/>
          <ac:picMkLst>
            <pc:docMk/>
            <pc:sldMk cId="1356123847" sldId="292"/>
            <ac:picMk id="15" creationId="{DD49DB57-53B9-4B07-8BAC-9048A08C99B7}"/>
          </ac:picMkLst>
        </pc:picChg>
        <pc:picChg chg="add del">
          <ac:chgData name="Nosbisch, Brock" userId="7e9a922f-63f0-45a6-8d77-37d3cf5d4573" providerId="ADAL" clId="{37F1B1DA-39BD-4E92-9E24-58DBCD0BC578}" dt="2019-10-16T03:48:49.565" v="585"/>
          <ac:picMkLst>
            <pc:docMk/>
            <pc:sldMk cId="1356123847" sldId="292"/>
            <ac:picMk id="17" creationId="{5E855204-FA5F-4E47-8D68-61FB3B4A052B}"/>
          </ac:picMkLst>
        </pc:picChg>
        <pc:cxnChg chg="add del">
          <ac:chgData name="Nosbisch, Brock" userId="7e9a922f-63f0-45a6-8d77-37d3cf5d4573" providerId="ADAL" clId="{37F1B1DA-39BD-4E92-9E24-58DBCD0BC578}" dt="2019-10-16T03:48:49.565" v="585"/>
          <ac:cxnSpMkLst>
            <pc:docMk/>
            <pc:sldMk cId="1356123847" sldId="292"/>
            <ac:cxnSpMk id="20" creationId="{17140E09-DC23-43BB-9A64-F1682AB4BD60}"/>
          </ac:cxnSpMkLst>
        </pc:cxnChg>
      </pc:sldChg>
      <pc:sldChg chg="addSp delSp add del setBg delDesignElem">
        <pc:chgData name="Nosbisch, Brock" userId="7e9a922f-63f0-45a6-8d77-37d3cf5d4573" providerId="ADAL" clId="{37F1B1DA-39BD-4E92-9E24-58DBCD0BC578}" dt="2019-10-16T03:48:58.024" v="589"/>
        <pc:sldMkLst>
          <pc:docMk/>
          <pc:sldMk cId="1890687170" sldId="292"/>
        </pc:sldMkLst>
        <pc:spChg chg="add del">
          <ac:chgData name="Nosbisch, Brock" userId="7e9a922f-63f0-45a6-8d77-37d3cf5d4573" providerId="ADAL" clId="{37F1B1DA-39BD-4E92-9E24-58DBCD0BC578}" dt="2019-10-16T03:48:58.024" v="589"/>
          <ac:spMkLst>
            <pc:docMk/>
            <pc:sldMk cId="1890687170" sldId="292"/>
            <ac:spMk id="9" creationId="{F1ADD25B-0A33-4EF2-90F4-43139269318B}"/>
          </ac:spMkLst>
        </pc:spChg>
        <pc:spChg chg="add del">
          <ac:chgData name="Nosbisch, Brock" userId="7e9a922f-63f0-45a6-8d77-37d3cf5d4573" providerId="ADAL" clId="{37F1B1DA-39BD-4E92-9E24-58DBCD0BC578}" dt="2019-10-16T03:48:58.024" v="589"/>
          <ac:spMkLst>
            <pc:docMk/>
            <pc:sldMk cId="1890687170" sldId="292"/>
            <ac:spMk id="11" creationId="{74DB6F31-1B9E-4237-84A3-0825BFDF4616}"/>
          </ac:spMkLst>
        </pc:spChg>
      </pc:sldChg>
      <pc:sldChg chg="delSp add del setBg delDesignElem">
        <pc:chgData name="Nosbisch, Brock" userId="7e9a922f-63f0-45a6-8d77-37d3cf5d4573" providerId="ADAL" clId="{37F1B1DA-39BD-4E92-9E24-58DBCD0BC578}" dt="2019-10-16T03:47:55.785" v="574" actId="2696"/>
        <pc:sldMkLst>
          <pc:docMk/>
          <pc:sldMk cId="2224819642" sldId="292"/>
        </pc:sldMkLst>
        <pc:spChg chg="del">
          <ac:chgData name="Nosbisch, Brock" userId="7e9a922f-63f0-45a6-8d77-37d3cf5d4573" providerId="ADAL" clId="{37F1B1DA-39BD-4E92-9E24-58DBCD0BC578}" dt="2019-10-16T03:47:46.100" v="573"/>
          <ac:spMkLst>
            <pc:docMk/>
            <pc:sldMk cId="2224819642" sldId="292"/>
            <ac:spMk id="9" creationId="{F1ADD25B-0A33-4EF2-90F4-43139269318B}"/>
          </ac:spMkLst>
        </pc:spChg>
        <pc:spChg chg="del">
          <ac:chgData name="Nosbisch, Brock" userId="7e9a922f-63f0-45a6-8d77-37d3cf5d4573" providerId="ADAL" clId="{37F1B1DA-39BD-4E92-9E24-58DBCD0BC578}" dt="2019-10-16T03:47:46.100" v="573"/>
          <ac:spMkLst>
            <pc:docMk/>
            <pc:sldMk cId="2224819642" sldId="292"/>
            <ac:spMk id="11" creationId="{74DB6F31-1B9E-4237-84A3-0825BFDF4616}"/>
          </ac:spMkLst>
        </pc:spChg>
      </pc:sldChg>
      <pc:sldChg chg="add del">
        <pc:chgData name="Nosbisch, Brock" userId="7e9a922f-63f0-45a6-8d77-37d3cf5d4573" providerId="ADAL" clId="{37F1B1DA-39BD-4E92-9E24-58DBCD0BC578}" dt="2019-10-16T03:49:12.024" v="595" actId="2696"/>
        <pc:sldMkLst>
          <pc:docMk/>
          <pc:sldMk cId="3013880808" sldId="292"/>
        </pc:sldMkLst>
      </pc:sldChg>
      <pc:sldChg chg="addSp delSp add del setBg delDesignElem">
        <pc:chgData name="Nosbisch, Brock" userId="7e9a922f-63f0-45a6-8d77-37d3cf5d4573" providerId="ADAL" clId="{37F1B1DA-39BD-4E92-9E24-58DBCD0BC578}" dt="2019-10-16T03:49:01.200" v="592"/>
        <pc:sldMkLst>
          <pc:docMk/>
          <pc:sldMk cId="3056705301" sldId="292"/>
        </pc:sldMkLst>
        <pc:spChg chg="add del">
          <ac:chgData name="Nosbisch, Brock" userId="7e9a922f-63f0-45a6-8d77-37d3cf5d4573" providerId="ADAL" clId="{37F1B1DA-39BD-4E92-9E24-58DBCD0BC578}" dt="2019-10-16T03:49:01.200" v="592"/>
          <ac:spMkLst>
            <pc:docMk/>
            <pc:sldMk cId="3056705301" sldId="292"/>
            <ac:spMk id="9" creationId="{F1ADD25B-0A33-4EF2-90F4-43139269318B}"/>
          </ac:spMkLst>
        </pc:spChg>
        <pc:spChg chg="add del">
          <ac:chgData name="Nosbisch, Brock" userId="7e9a922f-63f0-45a6-8d77-37d3cf5d4573" providerId="ADAL" clId="{37F1B1DA-39BD-4E92-9E24-58DBCD0BC578}" dt="2019-10-16T03:49:01.200" v="592"/>
          <ac:spMkLst>
            <pc:docMk/>
            <pc:sldMk cId="3056705301" sldId="292"/>
            <ac:spMk id="11" creationId="{74DB6F31-1B9E-4237-84A3-0825BFDF4616}"/>
          </ac:spMkLst>
        </pc:spChg>
      </pc:sldChg>
      <pc:sldChg chg="addSp delSp modSp add">
        <pc:chgData name="Nosbisch, Brock" userId="7e9a922f-63f0-45a6-8d77-37d3cf5d4573" providerId="ADAL" clId="{37F1B1DA-39BD-4E92-9E24-58DBCD0BC578}" dt="2019-10-16T03:52:39.371" v="682" actId="27636"/>
        <pc:sldMkLst>
          <pc:docMk/>
          <pc:sldMk cId="2865441727" sldId="293"/>
        </pc:sldMkLst>
        <pc:spChg chg="mod">
          <ac:chgData name="Nosbisch, Brock" userId="7e9a922f-63f0-45a6-8d77-37d3cf5d4573" providerId="ADAL" clId="{37F1B1DA-39BD-4E92-9E24-58DBCD0BC578}" dt="2019-10-16T03:50:03.635" v="641" actId="20577"/>
          <ac:spMkLst>
            <pc:docMk/>
            <pc:sldMk cId="2865441727" sldId="293"/>
            <ac:spMk id="2" creationId="{6CEC75AF-E8A3-4B02-8DDF-539884F4F744}"/>
          </ac:spMkLst>
        </pc:spChg>
        <pc:spChg chg="mod">
          <ac:chgData name="Nosbisch, Brock" userId="7e9a922f-63f0-45a6-8d77-37d3cf5d4573" providerId="ADAL" clId="{37F1B1DA-39BD-4E92-9E24-58DBCD0BC578}" dt="2019-10-16T03:50:25.960" v="650" actId="27636"/>
          <ac:spMkLst>
            <pc:docMk/>
            <pc:sldMk cId="2865441727" sldId="293"/>
            <ac:spMk id="3" creationId="{DC17F4F2-12E6-4918-AC58-B47148C463C3}"/>
          </ac:spMkLst>
        </pc:spChg>
        <pc:spChg chg="mod">
          <ac:chgData name="Nosbisch, Brock" userId="7e9a922f-63f0-45a6-8d77-37d3cf5d4573" providerId="ADAL" clId="{37F1B1DA-39BD-4E92-9E24-58DBCD0BC578}" dt="2019-10-16T03:50:49.362" v="657" actId="15"/>
          <ac:spMkLst>
            <pc:docMk/>
            <pc:sldMk cId="2865441727" sldId="293"/>
            <ac:spMk id="10" creationId="{C9F917D6-D65C-4EEA-B22B-1F89313A7BD6}"/>
          </ac:spMkLst>
        </pc:spChg>
        <pc:spChg chg="mod">
          <ac:chgData name="Nosbisch, Brock" userId="7e9a922f-63f0-45a6-8d77-37d3cf5d4573" providerId="ADAL" clId="{37F1B1DA-39BD-4E92-9E24-58DBCD0BC578}" dt="2019-10-16T03:52:39.371" v="682" actId="27636"/>
          <ac:spMkLst>
            <pc:docMk/>
            <pc:sldMk cId="2865441727" sldId="293"/>
            <ac:spMk id="12" creationId="{2106DF5C-2704-410F-A12F-E2E4E3FA9198}"/>
          </ac:spMkLst>
        </pc:spChg>
        <pc:picChg chg="add mod">
          <ac:chgData name="Nosbisch, Brock" userId="7e9a922f-63f0-45a6-8d77-37d3cf5d4573" providerId="ADAL" clId="{37F1B1DA-39BD-4E92-9E24-58DBCD0BC578}" dt="2019-10-16T03:51:41.768" v="668" actId="1037"/>
          <ac:picMkLst>
            <pc:docMk/>
            <pc:sldMk cId="2865441727" sldId="293"/>
            <ac:picMk id="4" creationId="{821CE49E-A683-4C5D-AC23-D0E26AE1AD3F}"/>
          </ac:picMkLst>
        </pc:picChg>
        <pc:picChg chg="del">
          <ac:chgData name="Nosbisch, Brock" userId="7e9a922f-63f0-45a6-8d77-37d3cf5d4573" providerId="ADAL" clId="{37F1B1DA-39BD-4E92-9E24-58DBCD0BC578}" dt="2019-10-16T03:51:10.746" v="658" actId="478"/>
          <ac:picMkLst>
            <pc:docMk/>
            <pc:sldMk cId="2865441727" sldId="293"/>
            <ac:picMk id="5" creationId="{E363D889-D4BD-40EF-B2A4-4C9D9D2350BA}"/>
          </ac:picMkLst>
        </pc:picChg>
        <pc:picChg chg="del">
          <ac:chgData name="Nosbisch, Brock" userId="7e9a922f-63f0-45a6-8d77-37d3cf5d4573" providerId="ADAL" clId="{37F1B1DA-39BD-4E92-9E24-58DBCD0BC578}" dt="2019-10-16T03:52:05.447" v="669" actId="478"/>
          <ac:picMkLst>
            <pc:docMk/>
            <pc:sldMk cId="2865441727" sldId="293"/>
            <ac:picMk id="6" creationId="{95297000-6CCA-47D4-A322-E6F74788A635}"/>
          </ac:picMkLst>
        </pc:picChg>
        <pc:picChg chg="add mod">
          <ac:chgData name="Nosbisch, Brock" userId="7e9a922f-63f0-45a6-8d77-37d3cf5d4573" providerId="ADAL" clId="{37F1B1DA-39BD-4E92-9E24-58DBCD0BC578}" dt="2019-10-16T03:52:23.931" v="680" actId="1038"/>
          <ac:picMkLst>
            <pc:docMk/>
            <pc:sldMk cId="2865441727" sldId="293"/>
            <ac:picMk id="7" creationId="{F34471E3-3D1E-4461-8CD9-1B6E4287649F}"/>
          </ac:picMkLst>
        </pc:picChg>
      </pc:sldChg>
      <pc:sldChg chg="addSp delSp modSp add">
        <pc:chgData name="Nosbisch, Brock" userId="7e9a922f-63f0-45a6-8d77-37d3cf5d4573" providerId="ADAL" clId="{37F1B1DA-39BD-4E92-9E24-58DBCD0BC578}" dt="2019-10-16T03:58:34.355" v="836" actId="20577"/>
        <pc:sldMkLst>
          <pc:docMk/>
          <pc:sldMk cId="1388128875" sldId="294"/>
        </pc:sldMkLst>
        <pc:spChg chg="mod">
          <ac:chgData name="Nosbisch, Brock" userId="7e9a922f-63f0-45a6-8d77-37d3cf5d4573" providerId="ADAL" clId="{37F1B1DA-39BD-4E92-9E24-58DBCD0BC578}" dt="2019-10-16T03:53:31.951" v="738" actId="20577"/>
          <ac:spMkLst>
            <pc:docMk/>
            <pc:sldMk cId="1388128875" sldId="294"/>
            <ac:spMk id="2" creationId="{6CEC75AF-E8A3-4B02-8DDF-539884F4F744}"/>
          </ac:spMkLst>
        </pc:spChg>
        <pc:spChg chg="mod">
          <ac:chgData name="Nosbisch, Brock" userId="7e9a922f-63f0-45a6-8d77-37d3cf5d4573" providerId="ADAL" clId="{37F1B1DA-39BD-4E92-9E24-58DBCD0BC578}" dt="2019-10-16T03:56:38.573" v="809" actId="20577"/>
          <ac:spMkLst>
            <pc:docMk/>
            <pc:sldMk cId="1388128875" sldId="294"/>
            <ac:spMk id="3" creationId="{DC17F4F2-12E6-4918-AC58-B47148C463C3}"/>
          </ac:spMkLst>
        </pc:spChg>
        <pc:spChg chg="mod">
          <ac:chgData name="Nosbisch, Brock" userId="7e9a922f-63f0-45a6-8d77-37d3cf5d4573" providerId="ADAL" clId="{37F1B1DA-39BD-4E92-9E24-58DBCD0BC578}" dt="2019-10-16T03:55:20.104" v="759" actId="20577"/>
          <ac:spMkLst>
            <pc:docMk/>
            <pc:sldMk cId="1388128875" sldId="294"/>
            <ac:spMk id="10" creationId="{C9F917D6-D65C-4EEA-B22B-1F89313A7BD6}"/>
          </ac:spMkLst>
        </pc:spChg>
        <pc:spChg chg="mod">
          <ac:chgData name="Nosbisch, Brock" userId="7e9a922f-63f0-45a6-8d77-37d3cf5d4573" providerId="ADAL" clId="{37F1B1DA-39BD-4E92-9E24-58DBCD0BC578}" dt="2019-10-16T03:58:34.355" v="836" actId="20577"/>
          <ac:spMkLst>
            <pc:docMk/>
            <pc:sldMk cId="1388128875" sldId="294"/>
            <ac:spMk id="12" creationId="{2106DF5C-2704-410F-A12F-E2E4E3FA9198}"/>
          </ac:spMkLst>
        </pc:spChg>
        <pc:picChg chg="del">
          <ac:chgData name="Nosbisch, Brock" userId="7e9a922f-63f0-45a6-8d77-37d3cf5d4573" providerId="ADAL" clId="{37F1B1DA-39BD-4E92-9E24-58DBCD0BC578}" dt="2019-10-16T03:53:58.612" v="740" actId="478"/>
          <ac:picMkLst>
            <pc:docMk/>
            <pc:sldMk cId="1388128875" sldId="294"/>
            <ac:picMk id="4" creationId="{821CE49E-A683-4C5D-AC23-D0E26AE1AD3F}"/>
          </ac:picMkLst>
        </pc:picChg>
        <pc:picChg chg="add mod">
          <ac:chgData name="Nosbisch, Brock" userId="7e9a922f-63f0-45a6-8d77-37d3cf5d4573" providerId="ADAL" clId="{37F1B1DA-39BD-4E92-9E24-58DBCD0BC578}" dt="2019-10-16T03:57:35.236" v="819" actId="1038"/>
          <ac:picMkLst>
            <pc:docMk/>
            <pc:sldMk cId="1388128875" sldId="294"/>
            <ac:picMk id="5" creationId="{F8B73A8C-7B0A-47F2-A44E-37D6F4C007BD}"/>
          </ac:picMkLst>
        </pc:picChg>
        <pc:picChg chg="add mod">
          <ac:chgData name="Nosbisch, Brock" userId="7e9a922f-63f0-45a6-8d77-37d3cf5d4573" providerId="ADAL" clId="{37F1B1DA-39BD-4E92-9E24-58DBCD0BC578}" dt="2019-10-16T03:57:30.438" v="818" actId="14100"/>
          <ac:picMkLst>
            <pc:docMk/>
            <pc:sldMk cId="1388128875" sldId="294"/>
            <ac:picMk id="6" creationId="{7EC85D68-CF62-4087-9140-8226E135333A}"/>
          </ac:picMkLst>
        </pc:picChg>
        <pc:picChg chg="del">
          <ac:chgData name="Nosbisch, Brock" userId="7e9a922f-63f0-45a6-8d77-37d3cf5d4573" providerId="ADAL" clId="{37F1B1DA-39BD-4E92-9E24-58DBCD0BC578}" dt="2019-10-16T03:57:05.204" v="810" actId="478"/>
          <ac:picMkLst>
            <pc:docMk/>
            <pc:sldMk cId="1388128875" sldId="294"/>
            <ac:picMk id="7" creationId="{F34471E3-3D1E-4461-8CD9-1B6E4287649F}"/>
          </ac:picMkLst>
        </pc:picChg>
      </pc:sldChg>
    </pc:docChg>
  </pc:docChgLst>
  <pc:docChgLst>
    <pc:chgData name="Nosbisch, Brock" userId="7e9a922f-63f0-45a6-8d77-37d3cf5d4573" providerId="ADAL" clId="{6AF3D94A-B1B8-4B17-8C0F-B9EE52DA24D7}"/>
    <pc:docChg chg="undo custSel addSld delSld modSld sldOrd">
      <pc:chgData name="Nosbisch, Brock" userId="7e9a922f-63f0-45a6-8d77-37d3cf5d4573" providerId="ADAL" clId="{6AF3D94A-B1B8-4B17-8C0F-B9EE52DA24D7}" dt="2019-10-02T05:48:24.117" v="855" actId="14100"/>
      <pc:docMkLst>
        <pc:docMk/>
      </pc:docMkLst>
      <pc:sldChg chg="modSp">
        <pc:chgData name="Nosbisch, Brock" userId="7e9a922f-63f0-45a6-8d77-37d3cf5d4573" providerId="ADAL" clId="{6AF3D94A-B1B8-4B17-8C0F-B9EE52DA24D7}" dt="2019-10-02T05:23:27.380" v="44" actId="20577"/>
        <pc:sldMkLst>
          <pc:docMk/>
          <pc:sldMk cId="2867807557" sldId="256"/>
        </pc:sldMkLst>
        <pc:spChg chg="mod">
          <ac:chgData name="Nosbisch, Brock" userId="7e9a922f-63f0-45a6-8d77-37d3cf5d4573" providerId="ADAL" clId="{6AF3D94A-B1B8-4B17-8C0F-B9EE52DA24D7}" dt="2019-10-02T05:23:10.682" v="14" actId="20577"/>
          <ac:spMkLst>
            <pc:docMk/>
            <pc:sldMk cId="2867807557" sldId="256"/>
            <ac:spMk id="2" creationId="{5F88CEE8-516A-4052-97AA-B51161200227}"/>
          </ac:spMkLst>
        </pc:spChg>
        <pc:spChg chg="mod">
          <ac:chgData name="Nosbisch, Brock" userId="7e9a922f-63f0-45a6-8d77-37d3cf5d4573" providerId="ADAL" clId="{6AF3D94A-B1B8-4B17-8C0F-B9EE52DA24D7}" dt="2019-10-02T05:23:27.380" v="44" actId="20577"/>
          <ac:spMkLst>
            <pc:docMk/>
            <pc:sldMk cId="2867807557" sldId="256"/>
            <ac:spMk id="3" creationId="{AB547610-0B2E-47B6-A923-03C6A3EADA1F}"/>
          </ac:spMkLst>
        </pc:spChg>
      </pc:sldChg>
      <pc:sldChg chg="modSp">
        <pc:chgData name="Nosbisch, Brock" userId="7e9a922f-63f0-45a6-8d77-37d3cf5d4573" providerId="ADAL" clId="{6AF3D94A-B1B8-4B17-8C0F-B9EE52DA24D7}" dt="2019-10-02T05:23:44.845" v="58" actId="5793"/>
        <pc:sldMkLst>
          <pc:docMk/>
          <pc:sldMk cId="2314976262" sldId="257"/>
        </pc:sldMkLst>
        <pc:spChg chg="mod">
          <ac:chgData name="Nosbisch, Brock" userId="7e9a922f-63f0-45a6-8d77-37d3cf5d4573" providerId="ADAL" clId="{6AF3D94A-B1B8-4B17-8C0F-B9EE52DA24D7}" dt="2019-10-02T05:23:44.845" v="58" actId="5793"/>
          <ac:spMkLst>
            <pc:docMk/>
            <pc:sldMk cId="2314976262" sldId="257"/>
            <ac:spMk id="3" creationId="{DC17F4F2-12E6-4918-AC58-B47148C463C3}"/>
          </ac:spMkLst>
        </pc:spChg>
      </pc:sldChg>
      <pc:sldChg chg="addSp delSp modSp">
        <pc:chgData name="Nosbisch, Brock" userId="7e9a922f-63f0-45a6-8d77-37d3cf5d4573" providerId="ADAL" clId="{6AF3D94A-B1B8-4B17-8C0F-B9EE52DA24D7}" dt="2019-10-02T05:28:47.326" v="296" actId="26606"/>
        <pc:sldMkLst>
          <pc:docMk/>
          <pc:sldMk cId="3617163954" sldId="258"/>
        </pc:sldMkLst>
        <pc:spChg chg="mod">
          <ac:chgData name="Nosbisch, Brock" userId="7e9a922f-63f0-45a6-8d77-37d3cf5d4573" providerId="ADAL" clId="{6AF3D94A-B1B8-4B17-8C0F-B9EE52DA24D7}" dt="2019-10-02T05:28:47.326" v="296" actId="26606"/>
          <ac:spMkLst>
            <pc:docMk/>
            <pc:sldMk cId="3617163954" sldId="258"/>
            <ac:spMk id="9" creationId="{DCF38C21-7F16-4389-8791-040B0A0490B2}"/>
          </ac:spMkLst>
        </pc:spChg>
        <pc:spChg chg="del">
          <ac:chgData name="Nosbisch, Brock" userId="7e9a922f-63f0-45a6-8d77-37d3cf5d4573" providerId="ADAL" clId="{6AF3D94A-B1B8-4B17-8C0F-B9EE52DA24D7}" dt="2019-10-02T05:28:47.326" v="296" actId="26606"/>
          <ac:spMkLst>
            <pc:docMk/>
            <pc:sldMk cId="3617163954" sldId="258"/>
            <ac:spMk id="12" creationId="{F1ADD25B-0A33-4EF2-90F4-43139269318B}"/>
          </ac:spMkLst>
        </pc:spChg>
        <pc:spChg chg="del">
          <ac:chgData name="Nosbisch, Brock" userId="7e9a922f-63f0-45a6-8d77-37d3cf5d4573" providerId="ADAL" clId="{6AF3D94A-B1B8-4B17-8C0F-B9EE52DA24D7}" dt="2019-10-02T05:28:47.326" v="296" actId="26606"/>
          <ac:spMkLst>
            <pc:docMk/>
            <pc:sldMk cId="3617163954" sldId="258"/>
            <ac:spMk id="14" creationId="{74DB6F31-1B9E-4237-84A3-0825BFDF4616}"/>
          </ac:spMkLst>
        </pc:spChg>
        <pc:spChg chg="add">
          <ac:chgData name="Nosbisch, Brock" userId="7e9a922f-63f0-45a6-8d77-37d3cf5d4573" providerId="ADAL" clId="{6AF3D94A-B1B8-4B17-8C0F-B9EE52DA24D7}" dt="2019-10-02T05:28:47.326" v="296" actId="26606"/>
          <ac:spMkLst>
            <pc:docMk/>
            <pc:sldMk cId="3617163954" sldId="258"/>
            <ac:spMk id="19" creationId="{F1ADD25B-0A33-4EF2-90F4-43139269318B}"/>
          </ac:spMkLst>
        </pc:spChg>
        <pc:spChg chg="add">
          <ac:chgData name="Nosbisch, Brock" userId="7e9a922f-63f0-45a6-8d77-37d3cf5d4573" providerId="ADAL" clId="{6AF3D94A-B1B8-4B17-8C0F-B9EE52DA24D7}" dt="2019-10-02T05:28:47.326" v="296" actId="26606"/>
          <ac:spMkLst>
            <pc:docMk/>
            <pc:sldMk cId="3617163954" sldId="258"/>
            <ac:spMk id="21" creationId="{74DB6F31-1B9E-4237-84A3-0825BFDF4616}"/>
          </ac:spMkLst>
        </pc:spChg>
        <pc:picChg chg="add del mod">
          <ac:chgData name="Nosbisch, Brock" userId="7e9a922f-63f0-45a6-8d77-37d3cf5d4573" providerId="ADAL" clId="{6AF3D94A-B1B8-4B17-8C0F-B9EE52DA24D7}" dt="2019-10-02T05:28:44.324" v="294" actId="478"/>
          <ac:picMkLst>
            <pc:docMk/>
            <pc:sldMk cId="3617163954" sldId="258"/>
            <ac:picMk id="3" creationId="{0EBB8AA2-49FC-4520-92B3-78911916438F}"/>
          </ac:picMkLst>
        </pc:picChg>
        <pc:picChg chg="add mod">
          <ac:chgData name="Nosbisch, Brock" userId="7e9a922f-63f0-45a6-8d77-37d3cf5d4573" providerId="ADAL" clId="{6AF3D94A-B1B8-4B17-8C0F-B9EE52DA24D7}" dt="2019-10-02T05:28:47.326" v="296" actId="26606"/>
          <ac:picMkLst>
            <pc:docMk/>
            <pc:sldMk cId="3617163954" sldId="258"/>
            <ac:picMk id="4" creationId="{A2ECF168-845D-457C-9C65-B49B73A253D1}"/>
          </ac:picMkLst>
        </pc:picChg>
        <pc:picChg chg="del">
          <ac:chgData name="Nosbisch, Brock" userId="7e9a922f-63f0-45a6-8d77-37d3cf5d4573" providerId="ADAL" clId="{6AF3D94A-B1B8-4B17-8C0F-B9EE52DA24D7}" dt="2019-10-02T05:28:25.423" v="289" actId="478"/>
          <ac:picMkLst>
            <pc:docMk/>
            <pc:sldMk cId="3617163954" sldId="258"/>
            <ac:picMk id="7" creationId="{6FA040B1-DD98-4C04-803C-1EF405F115EE}"/>
          </ac:picMkLst>
        </pc:picChg>
      </pc:sldChg>
      <pc:sldChg chg="addSp delSp modSp ord">
        <pc:chgData name="Nosbisch, Brock" userId="7e9a922f-63f0-45a6-8d77-37d3cf5d4573" providerId="ADAL" clId="{6AF3D94A-B1B8-4B17-8C0F-B9EE52DA24D7}" dt="2019-10-02T05:41:33.726" v="757" actId="14100"/>
        <pc:sldMkLst>
          <pc:docMk/>
          <pc:sldMk cId="1988004695" sldId="259"/>
        </pc:sldMkLst>
        <pc:spChg chg="mod ord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2" creationId="{6CEC75AF-E8A3-4B02-8DDF-539884F4F744}"/>
          </ac:spMkLst>
        </pc:spChg>
        <pc:spChg chg="del">
          <ac:chgData name="Nosbisch, Brock" userId="7e9a922f-63f0-45a6-8d77-37d3cf5d4573" providerId="ADAL" clId="{6AF3D94A-B1B8-4B17-8C0F-B9EE52DA24D7}" dt="2019-10-02T05:40:47.766" v="748" actId="478"/>
          <ac:spMkLst>
            <pc:docMk/>
            <pc:sldMk cId="1988004695" sldId="259"/>
            <ac:spMk id="3" creationId="{DC17F4F2-12E6-4918-AC58-B47148C463C3}"/>
          </ac:spMkLst>
        </pc:spChg>
        <pc:spChg chg="add del mod">
          <ac:chgData name="Nosbisch, Brock" userId="7e9a922f-63f0-45a6-8d77-37d3cf5d4573" providerId="ADAL" clId="{6AF3D94A-B1B8-4B17-8C0F-B9EE52DA24D7}" dt="2019-10-02T05:40:50.604" v="749" actId="478"/>
          <ac:spMkLst>
            <pc:docMk/>
            <pc:sldMk cId="1988004695" sldId="259"/>
            <ac:spMk id="6" creationId="{11A23780-BD58-4FF8-B522-220C05FBD81D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9" creationId="{F1ADD25B-0A33-4EF2-90F4-43139269318B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11" creationId="{74DB6F31-1B9E-4237-84A3-0825BFDF4616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16" creationId="{66D08039-6C4E-4870-9E3D-6218263DE95D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18" creationId="{9FB31D2E-CBC8-4C4A-917F-DCB48EAEB08A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20" creationId="{FCCF4F09-0D96-42BE-AE16-84AB4E0B5674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22" creationId="{21AF87EE-372A-438E-B086-63D494ECA27E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24" creationId="{E2B38E65-3AFD-404A-BEFC-3006BCB7A7D0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26" creationId="{AE598562-3047-4BC2-BFF9-F39420474D21}"/>
          </ac:spMkLst>
        </pc:spChg>
        <pc:grpChg chg="add del">
          <ac:chgData name="Nosbisch, Brock" userId="7e9a922f-63f0-45a6-8d77-37d3cf5d4573" providerId="ADAL" clId="{6AF3D94A-B1B8-4B17-8C0F-B9EE52DA24D7}" dt="2019-10-02T05:41:08.817" v="754" actId="26606"/>
          <ac:grpSpMkLst>
            <pc:docMk/>
            <pc:sldMk cId="1988004695" sldId="259"/>
            <ac:grpSpMk id="28" creationId="{C19E0D66-E86B-461B-B58E-7FB356BB03FD}"/>
          </ac:grpSpMkLst>
        </pc:grpChg>
        <pc:picChg chg="del">
          <ac:chgData name="Nosbisch, Brock" userId="7e9a922f-63f0-45a6-8d77-37d3cf5d4573" providerId="ADAL" clId="{6AF3D94A-B1B8-4B17-8C0F-B9EE52DA24D7}" dt="2019-10-02T05:41:03.932" v="751" actId="478"/>
          <ac:picMkLst>
            <pc:docMk/>
            <pc:sldMk cId="1988004695" sldId="259"/>
            <ac:picMk id="4" creationId="{D7F16B3D-C175-4EBA-B87F-35FDB45B6788}"/>
          </ac:picMkLst>
        </pc:picChg>
        <pc:picChg chg="add mod">
          <ac:chgData name="Nosbisch, Brock" userId="7e9a922f-63f0-45a6-8d77-37d3cf5d4573" providerId="ADAL" clId="{6AF3D94A-B1B8-4B17-8C0F-B9EE52DA24D7}" dt="2019-10-02T05:41:21.828" v="756" actId="14100"/>
          <ac:picMkLst>
            <pc:docMk/>
            <pc:sldMk cId="1988004695" sldId="259"/>
            <ac:picMk id="10" creationId="{DD3BC312-DE1A-4CBA-9452-A8F7BAF0BE9E}"/>
          </ac:picMkLst>
        </pc:picChg>
      </pc:sldChg>
      <pc:sldChg chg="modSp">
        <pc:chgData name="Nosbisch, Brock" userId="7e9a922f-63f0-45a6-8d77-37d3cf5d4573" providerId="ADAL" clId="{6AF3D94A-B1B8-4B17-8C0F-B9EE52DA24D7}" dt="2019-10-02T05:31:39.794" v="546" actId="27636"/>
        <pc:sldMkLst>
          <pc:docMk/>
          <pc:sldMk cId="41226509" sldId="260"/>
        </pc:sldMkLst>
        <pc:spChg chg="mod">
          <ac:chgData name="Nosbisch, Brock" userId="7e9a922f-63f0-45a6-8d77-37d3cf5d4573" providerId="ADAL" clId="{6AF3D94A-B1B8-4B17-8C0F-B9EE52DA24D7}" dt="2019-10-02T05:31:39.794" v="546" actId="27636"/>
          <ac:spMkLst>
            <pc:docMk/>
            <pc:sldMk cId="41226509" sldId="260"/>
            <ac:spMk id="3" creationId="{DC17F4F2-12E6-4918-AC58-B47148C463C3}"/>
          </ac:spMkLst>
        </pc:spChg>
      </pc:sldChg>
      <pc:sldChg chg="modSp">
        <pc:chgData name="Nosbisch, Brock" userId="7e9a922f-63f0-45a6-8d77-37d3cf5d4573" providerId="ADAL" clId="{6AF3D94A-B1B8-4B17-8C0F-B9EE52DA24D7}" dt="2019-10-02T05:27:02.853" v="107" actId="20577"/>
        <pc:sldMkLst>
          <pc:docMk/>
          <pc:sldMk cId="2299969330" sldId="261"/>
        </pc:sldMkLst>
        <pc:spChg chg="mod">
          <ac:chgData name="Nosbisch, Brock" userId="7e9a922f-63f0-45a6-8d77-37d3cf5d4573" providerId="ADAL" clId="{6AF3D94A-B1B8-4B17-8C0F-B9EE52DA24D7}" dt="2019-10-02T05:27:02.853" v="107" actId="20577"/>
          <ac:spMkLst>
            <pc:docMk/>
            <pc:sldMk cId="2299969330" sldId="261"/>
            <ac:spMk id="3" creationId="{DC17F4F2-12E6-4918-AC58-B47148C463C3}"/>
          </ac:spMkLst>
        </pc:spChg>
      </pc:sldChg>
      <pc:sldChg chg="addSp delSp modSp">
        <pc:chgData name="Nosbisch, Brock" userId="7e9a922f-63f0-45a6-8d77-37d3cf5d4573" providerId="ADAL" clId="{6AF3D94A-B1B8-4B17-8C0F-B9EE52DA24D7}" dt="2019-10-02T05:31:07.927" v="536" actId="26606"/>
        <pc:sldMkLst>
          <pc:docMk/>
          <pc:sldMk cId="3918254835" sldId="263"/>
        </pc:sldMkLst>
        <pc:spChg chg="mod">
          <ac:chgData name="Nosbisch, Brock" userId="7e9a922f-63f0-45a6-8d77-37d3cf5d4573" providerId="ADAL" clId="{6AF3D94A-B1B8-4B17-8C0F-B9EE52DA24D7}" dt="2019-10-02T05:31:07.927" v="536" actId="26606"/>
          <ac:spMkLst>
            <pc:docMk/>
            <pc:sldMk cId="3918254835" sldId="263"/>
            <ac:spMk id="9" creationId="{DCF38C21-7F16-4389-8791-040B0A0490B2}"/>
          </ac:spMkLst>
        </pc:spChg>
        <pc:spChg chg="del">
          <ac:chgData name="Nosbisch, Brock" userId="7e9a922f-63f0-45a6-8d77-37d3cf5d4573" providerId="ADAL" clId="{6AF3D94A-B1B8-4B17-8C0F-B9EE52DA24D7}" dt="2019-10-02T05:31:07.927" v="536" actId="26606"/>
          <ac:spMkLst>
            <pc:docMk/>
            <pc:sldMk cId="3918254835" sldId="263"/>
            <ac:spMk id="12" creationId="{F1ADD25B-0A33-4EF2-90F4-43139269318B}"/>
          </ac:spMkLst>
        </pc:spChg>
        <pc:spChg chg="del">
          <ac:chgData name="Nosbisch, Brock" userId="7e9a922f-63f0-45a6-8d77-37d3cf5d4573" providerId="ADAL" clId="{6AF3D94A-B1B8-4B17-8C0F-B9EE52DA24D7}" dt="2019-10-02T05:31:07.927" v="536" actId="26606"/>
          <ac:spMkLst>
            <pc:docMk/>
            <pc:sldMk cId="3918254835" sldId="263"/>
            <ac:spMk id="14" creationId="{74DB6F31-1B9E-4237-84A3-0825BFDF4616}"/>
          </ac:spMkLst>
        </pc:spChg>
        <pc:spChg chg="add">
          <ac:chgData name="Nosbisch, Brock" userId="7e9a922f-63f0-45a6-8d77-37d3cf5d4573" providerId="ADAL" clId="{6AF3D94A-B1B8-4B17-8C0F-B9EE52DA24D7}" dt="2019-10-02T05:31:07.927" v="536" actId="26606"/>
          <ac:spMkLst>
            <pc:docMk/>
            <pc:sldMk cId="3918254835" sldId="263"/>
            <ac:spMk id="19" creationId="{F1ADD25B-0A33-4EF2-90F4-43139269318B}"/>
          </ac:spMkLst>
        </pc:spChg>
        <pc:spChg chg="add">
          <ac:chgData name="Nosbisch, Brock" userId="7e9a922f-63f0-45a6-8d77-37d3cf5d4573" providerId="ADAL" clId="{6AF3D94A-B1B8-4B17-8C0F-B9EE52DA24D7}" dt="2019-10-02T05:31:07.927" v="536" actId="26606"/>
          <ac:spMkLst>
            <pc:docMk/>
            <pc:sldMk cId="3918254835" sldId="263"/>
            <ac:spMk id="21" creationId="{74DB6F31-1B9E-4237-84A3-0825BFDF4616}"/>
          </ac:spMkLst>
        </pc:spChg>
        <pc:picChg chg="del">
          <ac:chgData name="Nosbisch, Brock" userId="7e9a922f-63f0-45a6-8d77-37d3cf5d4573" providerId="ADAL" clId="{6AF3D94A-B1B8-4B17-8C0F-B9EE52DA24D7}" dt="2019-10-02T05:31:05.724" v="534" actId="478"/>
          <ac:picMkLst>
            <pc:docMk/>
            <pc:sldMk cId="3918254835" sldId="263"/>
            <ac:picMk id="3" creationId="{E96DBC80-B479-412F-ABEC-0035E492C088}"/>
          </ac:picMkLst>
        </pc:picChg>
        <pc:picChg chg="add mod">
          <ac:chgData name="Nosbisch, Brock" userId="7e9a922f-63f0-45a6-8d77-37d3cf5d4573" providerId="ADAL" clId="{6AF3D94A-B1B8-4B17-8C0F-B9EE52DA24D7}" dt="2019-10-02T05:31:07.927" v="536" actId="26606"/>
          <ac:picMkLst>
            <pc:docMk/>
            <pc:sldMk cId="3918254835" sldId="263"/>
            <ac:picMk id="4" creationId="{56B3BF40-9AE8-4233-9137-0D558334C7A8}"/>
          </ac:picMkLst>
        </pc:picChg>
      </pc:sldChg>
      <pc:sldChg chg="modSp">
        <pc:chgData name="Nosbisch, Brock" userId="7e9a922f-63f0-45a6-8d77-37d3cf5d4573" providerId="ADAL" clId="{6AF3D94A-B1B8-4B17-8C0F-B9EE52DA24D7}" dt="2019-10-02T05:43:06.054" v="763" actId="27636"/>
        <pc:sldMkLst>
          <pc:docMk/>
          <pc:sldMk cId="1686420601" sldId="264"/>
        </pc:sldMkLst>
        <pc:spChg chg="mod">
          <ac:chgData name="Nosbisch, Brock" userId="7e9a922f-63f0-45a6-8d77-37d3cf5d4573" providerId="ADAL" clId="{6AF3D94A-B1B8-4B17-8C0F-B9EE52DA24D7}" dt="2019-10-02T05:43:06.054" v="763" actId="27636"/>
          <ac:spMkLst>
            <pc:docMk/>
            <pc:sldMk cId="1686420601" sldId="264"/>
            <ac:spMk id="3" creationId="{DC17F4F2-12E6-4918-AC58-B47148C463C3}"/>
          </ac:spMkLst>
        </pc:spChg>
      </pc:sldChg>
      <pc:sldChg chg="addSp delSp modSp">
        <pc:chgData name="Nosbisch, Brock" userId="7e9a922f-63f0-45a6-8d77-37d3cf5d4573" providerId="ADAL" clId="{6AF3D94A-B1B8-4B17-8C0F-B9EE52DA24D7}" dt="2019-10-02T05:34:54.762" v="612" actId="478"/>
        <pc:sldMkLst>
          <pc:docMk/>
          <pc:sldMk cId="766412540" sldId="265"/>
        </pc:sldMkLst>
        <pc:spChg chg="mod">
          <ac:chgData name="Nosbisch, Brock" userId="7e9a922f-63f0-45a6-8d77-37d3cf5d4573" providerId="ADAL" clId="{6AF3D94A-B1B8-4B17-8C0F-B9EE52DA24D7}" dt="2019-10-02T05:33:53.173" v="599" actId="20577"/>
          <ac:spMkLst>
            <pc:docMk/>
            <pc:sldMk cId="766412540" sldId="265"/>
            <ac:spMk id="2" creationId="{6CEC75AF-E8A3-4B02-8DDF-539884F4F744}"/>
          </ac:spMkLst>
        </pc:spChg>
        <pc:spChg chg="del mod">
          <ac:chgData name="Nosbisch, Brock" userId="7e9a922f-63f0-45a6-8d77-37d3cf5d4573" providerId="ADAL" clId="{6AF3D94A-B1B8-4B17-8C0F-B9EE52DA24D7}" dt="2019-10-02T05:34:51.421" v="611" actId="478"/>
          <ac:spMkLst>
            <pc:docMk/>
            <pc:sldMk cId="766412540" sldId="265"/>
            <ac:spMk id="4" creationId="{C761D0B1-45A0-4779-BC51-B11736E19A74}"/>
          </ac:spMkLst>
        </pc:spChg>
        <pc:spChg chg="add del mod">
          <ac:chgData name="Nosbisch, Brock" userId="7e9a922f-63f0-45a6-8d77-37d3cf5d4573" providerId="ADAL" clId="{6AF3D94A-B1B8-4B17-8C0F-B9EE52DA24D7}" dt="2019-10-02T05:34:17.223" v="605" actId="478"/>
          <ac:spMkLst>
            <pc:docMk/>
            <pc:sldMk cId="766412540" sldId="265"/>
            <ac:spMk id="5" creationId="{4FCAFAF6-983F-4116-A8FF-B4303CAA96E0}"/>
          </ac:spMkLst>
        </pc:spChg>
        <pc:spChg chg="del mod">
          <ac:chgData name="Nosbisch, Brock" userId="7e9a922f-63f0-45a6-8d77-37d3cf5d4573" providerId="ADAL" clId="{6AF3D94A-B1B8-4B17-8C0F-B9EE52DA24D7}" dt="2019-10-02T05:34:14.904" v="603" actId="478"/>
          <ac:spMkLst>
            <pc:docMk/>
            <pc:sldMk cId="766412540" sldId="265"/>
            <ac:spMk id="6" creationId="{847C4DAA-3FF1-48F7-A109-F3FF53E80631}"/>
          </ac:spMkLst>
        </pc:spChg>
        <pc:spChg chg="add del mod">
          <ac:chgData name="Nosbisch, Brock" userId="7e9a922f-63f0-45a6-8d77-37d3cf5d4573" providerId="ADAL" clId="{6AF3D94A-B1B8-4B17-8C0F-B9EE52DA24D7}" dt="2019-10-02T05:34:54.762" v="612" actId="478"/>
          <ac:spMkLst>
            <pc:docMk/>
            <pc:sldMk cId="766412540" sldId="265"/>
            <ac:spMk id="8" creationId="{B335ADC1-E8D4-440C-B62E-DAF44F30E54F}"/>
          </ac:spMkLst>
        </pc:spChg>
        <pc:picChg chg="del">
          <ac:chgData name="Nosbisch, Brock" userId="7e9a922f-63f0-45a6-8d77-37d3cf5d4573" providerId="ADAL" clId="{6AF3D94A-B1B8-4B17-8C0F-B9EE52DA24D7}" dt="2019-10-02T05:34:15.822" v="604" actId="478"/>
          <ac:picMkLst>
            <pc:docMk/>
            <pc:sldMk cId="766412540" sldId="265"/>
            <ac:picMk id="9" creationId="{64B6F5D6-B0C6-4497-BCAA-AF3A5A92A8E9}"/>
          </ac:picMkLst>
        </pc:picChg>
        <pc:picChg chg="del">
          <ac:chgData name="Nosbisch, Brock" userId="7e9a922f-63f0-45a6-8d77-37d3cf5d4573" providerId="ADAL" clId="{6AF3D94A-B1B8-4B17-8C0F-B9EE52DA24D7}" dt="2019-10-02T05:34:11.467" v="601" actId="478"/>
          <ac:picMkLst>
            <pc:docMk/>
            <pc:sldMk cId="766412540" sldId="265"/>
            <ac:picMk id="10" creationId="{0C4836AE-B198-4140-B5DA-EE6A00B2A577}"/>
          </ac:picMkLst>
        </pc:picChg>
        <pc:picChg chg="add mod">
          <ac:chgData name="Nosbisch, Brock" userId="7e9a922f-63f0-45a6-8d77-37d3cf5d4573" providerId="ADAL" clId="{6AF3D94A-B1B8-4B17-8C0F-B9EE52DA24D7}" dt="2019-10-02T05:34:45.602" v="609" actId="1076"/>
          <ac:picMkLst>
            <pc:docMk/>
            <pc:sldMk cId="766412540" sldId="265"/>
            <ac:picMk id="1026" creationId="{EBCAEFD7-346B-4923-B6EE-79D95237709B}"/>
          </ac:picMkLst>
        </pc:picChg>
        <pc:cxnChg chg="del">
          <ac:chgData name="Nosbisch, Brock" userId="7e9a922f-63f0-45a6-8d77-37d3cf5d4573" providerId="ADAL" clId="{6AF3D94A-B1B8-4B17-8C0F-B9EE52DA24D7}" dt="2019-10-02T05:34:10.725" v="600" actId="478"/>
          <ac:cxnSpMkLst>
            <pc:docMk/>
            <pc:sldMk cId="766412540" sldId="265"/>
            <ac:cxnSpMk id="11" creationId="{3693F88D-B348-424B-B64A-1DE9B9983E6E}"/>
          </ac:cxnSpMkLst>
        </pc:cxnChg>
      </pc:sldChg>
      <pc:sldChg chg="addSp delSp modSp mod setBg">
        <pc:chgData name="Nosbisch, Brock" userId="7e9a922f-63f0-45a6-8d77-37d3cf5d4573" providerId="ADAL" clId="{6AF3D94A-B1B8-4B17-8C0F-B9EE52DA24D7}" dt="2019-10-02T05:36:06.728" v="679" actId="26606"/>
        <pc:sldMkLst>
          <pc:docMk/>
          <pc:sldMk cId="2729084748" sldId="266"/>
        </pc:sldMkLst>
        <pc:spChg chg="mod ord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2" creationId="{6CEC75AF-E8A3-4B02-8DDF-539884F4F744}"/>
          </ac:spMkLst>
        </pc:spChg>
        <pc:spChg chg="del">
          <ac:chgData name="Nosbisch, Brock" userId="7e9a922f-63f0-45a6-8d77-37d3cf5d4573" providerId="ADAL" clId="{6AF3D94A-B1B8-4B17-8C0F-B9EE52DA24D7}" dt="2019-10-02T05:35:34.736" v="672" actId="478"/>
          <ac:spMkLst>
            <pc:docMk/>
            <pc:sldMk cId="2729084748" sldId="266"/>
            <ac:spMk id="4" creationId="{C761D0B1-45A0-4779-BC51-B11736E19A74}"/>
          </ac:spMkLst>
        </pc:spChg>
        <pc:spChg chg="del">
          <ac:chgData name="Nosbisch, Brock" userId="7e9a922f-63f0-45a6-8d77-37d3cf5d4573" providerId="ADAL" clId="{6AF3D94A-B1B8-4B17-8C0F-B9EE52DA24D7}" dt="2019-10-02T05:35:34.736" v="672" actId="478"/>
          <ac:spMkLst>
            <pc:docMk/>
            <pc:sldMk cId="2729084748" sldId="266"/>
            <ac:spMk id="6" creationId="{847C4DAA-3FF1-48F7-A109-F3FF53E80631}"/>
          </ac:spMkLst>
        </pc:spChg>
        <pc:spChg chg="add del mod">
          <ac:chgData name="Nosbisch, Brock" userId="7e9a922f-63f0-45a6-8d77-37d3cf5d4573" providerId="ADAL" clId="{6AF3D94A-B1B8-4B17-8C0F-B9EE52DA24D7}" dt="2019-10-02T05:35:38.263" v="673" actId="478"/>
          <ac:spMkLst>
            <pc:docMk/>
            <pc:sldMk cId="2729084748" sldId="266"/>
            <ac:spMk id="9" creationId="{DB3188CC-FF0B-44AA-A6C2-A0409DF47448}"/>
          </ac:spMkLst>
        </pc:spChg>
        <pc:spChg chg="add del mod">
          <ac:chgData name="Nosbisch, Brock" userId="7e9a922f-63f0-45a6-8d77-37d3cf5d4573" providerId="ADAL" clId="{6AF3D94A-B1B8-4B17-8C0F-B9EE52DA24D7}" dt="2019-10-02T05:35:38.263" v="673" actId="478"/>
          <ac:spMkLst>
            <pc:docMk/>
            <pc:sldMk cId="2729084748" sldId="266"/>
            <ac:spMk id="11" creationId="{02682E7D-96E6-4F7D-B1FB-2E87433C318F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71" creationId="{A499F183-99EE-4B1F-BA64-21A07922AE82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73" creationId="{B783A767-5AFC-40D0-A72C-09036EA1726F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75" creationId="{41262CAC-6BC8-43F9-9113-770A2772F68C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77" creationId="{1AA2CCB6-DFD2-41CD-96FE-0140B793599F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79" creationId="{6A225C9B-755F-4F91-9681-5E07AFAA71F4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81" creationId="{932CD2CD-6CF3-4EE9-A24A-A41D45DCF922}"/>
          </ac:spMkLst>
        </pc:spChg>
        <pc:picChg chg="del">
          <ac:chgData name="Nosbisch, Brock" userId="7e9a922f-63f0-45a6-8d77-37d3cf5d4573" providerId="ADAL" clId="{6AF3D94A-B1B8-4B17-8C0F-B9EE52DA24D7}" dt="2019-10-02T05:35:34.736" v="672" actId="478"/>
          <ac:picMkLst>
            <pc:docMk/>
            <pc:sldMk cId="2729084748" sldId="266"/>
            <ac:picMk id="3" creationId="{DC186231-69CF-4ED9-9E88-31250005457F}"/>
          </ac:picMkLst>
        </pc:picChg>
        <pc:picChg chg="del">
          <ac:chgData name="Nosbisch, Brock" userId="7e9a922f-63f0-45a6-8d77-37d3cf5d4573" providerId="ADAL" clId="{6AF3D94A-B1B8-4B17-8C0F-B9EE52DA24D7}" dt="2019-10-02T05:35:34.736" v="672" actId="478"/>
          <ac:picMkLst>
            <pc:docMk/>
            <pc:sldMk cId="2729084748" sldId="266"/>
            <ac:picMk id="5" creationId="{80EB17AA-EBDA-4EE8-87E1-6C87BB0B40D2}"/>
          </ac:picMkLst>
        </pc:picChg>
        <pc:picChg chg="add mod">
          <ac:chgData name="Nosbisch, Brock" userId="7e9a922f-63f0-45a6-8d77-37d3cf5d4573" providerId="ADAL" clId="{6AF3D94A-B1B8-4B17-8C0F-B9EE52DA24D7}" dt="2019-10-02T05:36:06.728" v="679" actId="26606"/>
          <ac:picMkLst>
            <pc:docMk/>
            <pc:sldMk cId="2729084748" sldId="266"/>
            <ac:picMk id="2050" creationId="{04944705-BBC4-46EF-B9BC-2C181D3774F4}"/>
          </ac:picMkLst>
        </pc:picChg>
        <pc:cxnChg chg="del">
          <ac:chgData name="Nosbisch, Brock" userId="7e9a922f-63f0-45a6-8d77-37d3cf5d4573" providerId="ADAL" clId="{6AF3D94A-B1B8-4B17-8C0F-B9EE52DA24D7}" dt="2019-10-02T05:35:34.736" v="672" actId="478"/>
          <ac:cxnSpMkLst>
            <pc:docMk/>
            <pc:sldMk cId="2729084748" sldId="266"/>
            <ac:cxnSpMk id="8" creationId="{DB8B1B1F-9805-4996-8140-611BC421D3CF}"/>
          </ac:cxnSpMkLst>
        </pc:cxnChg>
      </pc:sldChg>
      <pc:sldChg chg="modSp add">
        <pc:chgData name="Nosbisch, Brock" userId="7e9a922f-63f0-45a6-8d77-37d3cf5d4573" providerId="ADAL" clId="{6AF3D94A-B1B8-4B17-8C0F-B9EE52DA24D7}" dt="2019-10-02T05:32:04.224" v="552" actId="14100"/>
        <pc:sldMkLst>
          <pc:docMk/>
          <pc:sldMk cId="4047809130" sldId="277"/>
        </pc:sldMkLst>
        <pc:spChg chg="mod">
          <ac:chgData name="Nosbisch, Brock" userId="7e9a922f-63f0-45a6-8d77-37d3cf5d4573" providerId="ADAL" clId="{6AF3D94A-B1B8-4B17-8C0F-B9EE52DA24D7}" dt="2019-10-02T05:32:04.224" v="552" actId="14100"/>
          <ac:spMkLst>
            <pc:docMk/>
            <pc:sldMk cId="4047809130" sldId="277"/>
            <ac:spMk id="3" creationId="{DC17F4F2-12E6-4918-AC58-B47148C463C3}"/>
          </ac:spMkLst>
        </pc:spChg>
      </pc:sldChg>
      <pc:sldChg chg="modSp add">
        <pc:chgData name="Nosbisch, Brock" userId="7e9a922f-63f0-45a6-8d77-37d3cf5d4573" providerId="ADAL" clId="{6AF3D94A-B1B8-4B17-8C0F-B9EE52DA24D7}" dt="2019-10-02T05:32:47.933" v="572" actId="20577"/>
        <pc:sldMkLst>
          <pc:docMk/>
          <pc:sldMk cId="3959912199" sldId="278"/>
        </pc:sldMkLst>
        <pc:spChg chg="mod">
          <ac:chgData name="Nosbisch, Brock" userId="7e9a922f-63f0-45a6-8d77-37d3cf5d4573" providerId="ADAL" clId="{6AF3D94A-B1B8-4B17-8C0F-B9EE52DA24D7}" dt="2019-10-02T05:32:47.933" v="572" actId="20577"/>
          <ac:spMkLst>
            <pc:docMk/>
            <pc:sldMk cId="3959912199" sldId="278"/>
            <ac:spMk id="3" creationId="{DC17F4F2-12E6-4918-AC58-B47148C463C3}"/>
          </ac:spMkLst>
        </pc:spChg>
      </pc:sldChg>
      <pc:sldChg chg="delSp add setBg delDesignElem">
        <pc:chgData name="Nosbisch, Brock" userId="7e9a922f-63f0-45a6-8d77-37d3cf5d4573" providerId="ADAL" clId="{6AF3D94A-B1B8-4B17-8C0F-B9EE52DA24D7}" dt="2019-10-02T05:37:49.576" v="699" actId="14100"/>
        <pc:sldMkLst>
          <pc:docMk/>
          <pc:sldMk cId="1858591726" sldId="280"/>
        </pc:sldMkLst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28" creationId="{816F013F-3EFC-4CC3-A56F-94AD2E49409B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29" creationId="{383B6E16-CE14-4B32-9D61-06547A15F49F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0" creationId="{4F47C091-97DC-4D20-9310-65218D4A9917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1" creationId="{C476236A-4C83-41D4-A3CF-D64A81F5E4C3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2" creationId="{4CFB7F65-9106-4CAB-B5F1-B6B1476E70A0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3" creationId="{E0996FEB-A7FD-41B5-AC7B-E2ED8B7623A2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4" creationId="{2F3AC5DB-7693-457F-ACCC-7E0B50B989B1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5" creationId="{7F9DE51B-4C99-46DA-BAA8-AFBACAA90C43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6" creationId="{1C96A87B-A6AF-49F9-A35C-DBCD32934F73}"/>
          </ac:spMkLst>
        </pc:spChg>
      </pc:sldChg>
      <pc:sldChg chg="addSp delSp modSp add ord">
        <pc:chgData name="Nosbisch, Brock" userId="7e9a922f-63f0-45a6-8d77-37d3cf5d4573" providerId="ADAL" clId="{6AF3D94A-B1B8-4B17-8C0F-B9EE52DA24D7}" dt="2019-10-02T05:48:24.117" v="855" actId="14100"/>
        <pc:sldMkLst>
          <pc:docMk/>
          <pc:sldMk cId="479575929" sldId="281"/>
        </pc:sldMkLst>
        <pc:spChg chg="mod">
          <ac:chgData name="Nosbisch, Brock" userId="7e9a922f-63f0-45a6-8d77-37d3cf5d4573" providerId="ADAL" clId="{6AF3D94A-B1B8-4B17-8C0F-B9EE52DA24D7}" dt="2019-10-02T05:43:28.270" v="782" actId="20577"/>
          <ac:spMkLst>
            <pc:docMk/>
            <pc:sldMk cId="479575929" sldId="281"/>
            <ac:spMk id="2" creationId="{6CEC75AF-E8A3-4B02-8DDF-539884F4F744}"/>
          </ac:spMkLst>
        </pc:spChg>
        <pc:spChg chg="add mod">
          <ac:chgData name="Nosbisch, Brock" userId="7e9a922f-63f0-45a6-8d77-37d3cf5d4573" providerId="ADAL" clId="{6AF3D94A-B1B8-4B17-8C0F-B9EE52DA24D7}" dt="2019-10-02T05:47:36.870" v="847" actId="1076"/>
          <ac:spMkLst>
            <pc:docMk/>
            <pc:sldMk cId="479575929" sldId="281"/>
            <ac:spMk id="9" creationId="{847CC510-8B1D-44A9-A4B5-ACE78C9CC332}"/>
          </ac:spMkLst>
        </pc:spChg>
        <pc:spChg chg="add mod">
          <ac:chgData name="Nosbisch, Brock" userId="7e9a922f-63f0-45a6-8d77-37d3cf5d4573" providerId="ADAL" clId="{6AF3D94A-B1B8-4B17-8C0F-B9EE52DA24D7}" dt="2019-10-02T05:47:05.926" v="844" actId="1076"/>
          <ac:spMkLst>
            <pc:docMk/>
            <pc:sldMk cId="479575929" sldId="281"/>
            <ac:spMk id="10" creationId="{3626E5D0-5AB0-4AC2-800A-B70D96210DAB}"/>
          </ac:spMkLst>
        </pc:spChg>
        <pc:spChg chg="add mod">
          <ac:chgData name="Nosbisch, Brock" userId="7e9a922f-63f0-45a6-8d77-37d3cf5d4573" providerId="ADAL" clId="{6AF3D94A-B1B8-4B17-8C0F-B9EE52DA24D7}" dt="2019-10-02T05:47:16.126" v="845" actId="1076"/>
          <ac:spMkLst>
            <pc:docMk/>
            <pc:sldMk cId="479575929" sldId="281"/>
            <ac:spMk id="11" creationId="{0D1364C6-F120-41EB-82BA-BD1BE668D111}"/>
          </ac:spMkLst>
        </pc:spChg>
        <pc:picChg chg="del">
          <ac:chgData name="Nosbisch, Brock" userId="7e9a922f-63f0-45a6-8d77-37d3cf5d4573" providerId="ADAL" clId="{6AF3D94A-B1B8-4B17-8C0F-B9EE52DA24D7}" dt="2019-10-02T05:43:57.852" v="786" actId="478"/>
          <ac:picMkLst>
            <pc:docMk/>
            <pc:sldMk cId="479575929" sldId="281"/>
            <ac:picMk id="3" creationId="{8B1A96FA-D525-40BB-B0B7-C3748EE82085}"/>
          </ac:picMkLst>
        </pc:picChg>
        <pc:picChg chg="del">
          <ac:chgData name="Nosbisch, Brock" userId="7e9a922f-63f0-45a6-8d77-37d3cf5d4573" providerId="ADAL" clId="{6AF3D94A-B1B8-4B17-8C0F-B9EE52DA24D7}" dt="2019-10-02T05:43:58.440" v="787" actId="478"/>
          <ac:picMkLst>
            <pc:docMk/>
            <pc:sldMk cId="479575929" sldId="281"/>
            <ac:picMk id="4" creationId="{B21E90C0-6B2E-417C-9F21-BB57A9961AC0}"/>
          </ac:picMkLst>
        </pc:picChg>
        <pc:picChg chg="del">
          <ac:chgData name="Nosbisch, Brock" userId="7e9a922f-63f0-45a6-8d77-37d3cf5d4573" providerId="ADAL" clId="{6AF3D94A-B1B8-4B17-8C0F-B9EE52DA24D7}" dt="2019-10-02T05:43:52.517" v="783" actId="478"/>
          <ac:picMkLst>
            <pc:docMk/>
            <pc:sldMk cId="479575929" sldId="281"/>
            <ac:picMk id="5" creationId="{2F0E4A1B-7543-4BF6-B088-7C58F8DED6F0}"/>
          </ac:picMkLst>
        </pc:picChg>
        <pc:picChg chg="add mod">
          <ac:chgData name="Nosbisch, Brock" userId="7e9a922f-63f0-45a6-8d77-37d3cf5d4573" providerId="ADAL" clId="{6AF3D94A-B1B8-4B17-8C0F-B9EE52DA24D7}" dt="2019-10-02T05:47:54.803" v="850" actId="1036"/>
          <ac:picMkLst>
            <pc:docMk/>
            <pc:sldMk cId="479575929" sldId="281"/>
            <ac:picMk id="6" creationId="{F8D59448-5A18-48AD-8F25-1F7400FC26A0}"/>
          </ac:picMkLst>
        </pc:picChg>
        <pc:picChg chg="add mod">
          <ac:chgData name="Nosbisch, Brock" userId="7e9a922f-63f0-45a6-8d77-37d3cf5d4573" providerId="ADAL" clId="{6AF3D94A-B1B8-4B17-8C0F-B9EE52DA24D7}" dt="2019-10-02T05:47:05.926" v="844" actId="1076"/>
          <ac:picMkLst>
            <pc:docMk/>
            <pc:sldMk cId="479575929" sldId="281"/>
            <ac:picMk id="7" creationId="{03FCA6F1-8FAC-4548-8671-C95AC466C638}"/>
          </ac:picMkLst>
        </pc:picChg>
        <pc:picChg chg="add mod">
          <ac:chgData name="Nosbisch, Brock" userId="7e9a922f-63f0-45a6-8d77-37d3cf5d4573" providerId="ADAL" clId="{6AF3D94A-B1B8-4B17-8C0F-B9EE52DA24D7}" dt="2019-10-02T05:48:24.117" v="855" actId="14100"/>
          <ac:picMkLst>
            <pc:docMk/>
            <pc:sldMk cId="479575929" sldId="281"/>
            <ac:picMk id="8" creationId="{40E66F7F-0DE4-4055-9617-F4FEEAD89A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CEE8-516A-4052-97AA-B51161200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47610-0B2E-47B6-A923-03C6A3EAD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Springboard Capstone 2 Milestone report 2</a:t>
            </a:r>
          </a:p>
          <a:p>
            <a:r>
              <a:rPr lang="en-US" dirty="0"/>
              <a:t>By: brock </a:t>
            </a:r>
            <a:r>
              <a:rPr lang="en-US" dirty="0" err="1"/>
              <a:t>nosbisch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0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(Start date of stops)</a:t>
            </a:r>
          </a:p>
        </p:txBody>
      </p:sp>
      <p:pic>
        <p:nvPicPr>
          <p:cNvPr id="3" name="Picture 2" descr="https://lh6.googleusercontent.com/0L8CRxRtHpTLLxMyWr9KwpVrupbrYI5IbiAO9n1-nC_niODOQ0TC5lrOR-ebSb9zkOhQwxKcxc-HYs8BZpQzYEVJy5oxpBvy-fZbeQvTbW-QD_tKtfzqAy6Pm_aDNpvPq_AIZXR-">
            <a:extLst>
              <a:ext uri="{FF2B5EF4-FFF2-40B4-BE49-F238E27FC236}">
                <a16:creationId xmlns:a16="http://schemas.microsoft.com/office/drawing/2014/main" id="{90708C1D-2123-491D-AA27-C67B76775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84" y="2092978"/>
            <a:ext cx="10284031" cy="449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41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Exploratory data analysis (Stops by Customer class)</a:t>
            </a:r>
            <a:endParaRPr lang="en-US" dirty="0"/>
          </a:p>
        </p:txBody>
      </p:sp>
      <p:pic>
        <p:nvPicPr>
          <p:cNvPr id="3" name="Picture 2" descr="https://lh5.googleusercontent.com/Cy2HihTI0CdHgJ4ZuPQBJ6Z1-wL-CzmPhxK4_TAgz5FE594m3JFU-63OdzZhG0ArtNNhSQGfMzGclVVYGlQhouR5sSDQDdwEQokIX1pVPjl8J5anNnaPvrwWksyzU_U3LQ2146tY">
            <a:extLst>
              <a:ext uri="{FF2B5EF4-FFF2-40B4-BE49-F238E27FC236}">
                <a16:creationId xmlns:a16="http://schemas.microsoft.com/office/drawing/2014/main" id="{D902B43C-3DFA-43FF-9026-E84F44847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151" y="2101664"/>
            <a:ext cx="7347697" cy="45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8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16F013F-3EFC-4CC3-A56F-94AD2E494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3B6E16-CE14-4B32-9D61-06547A15F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47C091-97DC-4D20-9310-65218D4A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76236A-4C83-41D4-A3CF-D64A81F5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64F52C5-CC90-4BFA-84AD-47DFD30D6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0362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E1578EE-AC37-4C94-98C6-4B322C670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111CEA-5537-4C77-AF57-EEBA72EF2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841" y="1006799"/>
            <a:ext cx="3152065" cy="1708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0C2236-1172-48AC-9921-990190422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09" y="1006412"/>
            <a:ext cx="3190071" cy="171111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055CAD6-F214-46F5-8689-93CBDA71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40" y="638175"/>
            <a:ext cx="3709227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4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Exploratory data analysis (Stops by City)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3A2EB-5E5B-4764-A4F3-0338BD405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989" y="3593187"/>
            <a:ext cx="5764846" cy="309937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A33DE3-FEF0-4DFE-9792-F2E4F5A13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2" y="3387765"/>
            <a:ext cx="7497731" cy="84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8">
            <a:extLst>
              <a:ext uri="{FF2B5EF4-FFF2-40B4-BE49-F238E27FC236}">
                <a16:creationId xmlns:a16="http://schemas.microsoft.com/office/drawing/2014/main" id="{58F305D9-36FC-424E-A383-F1B407005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9412" y="638175"/>
            <a:ext cx="82296" cy="2790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91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6445"/>
            <a:ext cx="10993549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Exploratory data analysis (Arrearage)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34C33-8E18-4435-A373-D6AFF84C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57" y="2012569"/>
            <a:ext cx="10344015" cy="457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6445"/>
            <a:ext cx="10993549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Exploratory data analysis (Active days)</a:t>
            </a:r>
          </a:p>
        </p:txBody>
      </p:sp>
      <p:pic>
        <p:nvPicPr>
          <p:cNvPr id="3074" name="Picture 2" descr="https://lh4.googleusercontent.com/v13vuts6yBBDBDK_lUvB4hrHghwo4xin-_vDpxyiXCEBoqxU5wwAXVx92Y4oezF9yZK2Z25ZMccRl1v-ghIGwdZZM6AjJH4M1Xb19TShMHTfwScXZZDGErqO8uIRtoc7fZNl01XI">
            <a:extLst>
              <a:ext uri="{FF2B5EF4-FFF2-40B4-BE49-F238E27FC236}">
                <a16:creationId xmlns:a16="http://schemas.microsoft.com/office/drawing/2014/main" id="{4F3B86FF-41B2-4FF4-9882-99CF196EB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95" y="2069719"/>
            <a:ext cx="8791409" cy="455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397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312925" cy="1572693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Exploratory data analysis (Stops for previous dnps)</a:t>
            </a:r>
            <a:endParaRPr lang="en-US" sz="2600" dirty="0"/>
          </a:p>
        </p:txBody>
      </p:sp>
      <p:pic>
        <p:nvPicPr>
          <p:cNvPr id="4098" name="Picture 2" descr="https://lh3.googleusercontent.com/Q0k4uIiTwYRdOpj9n8FWen5hJUWPLC_SG2EvBkU3JlvNZNM2NyctFaLefRa2UIlxR4pPE8mIX5kmW78V8tjdXH1W9_5j3i4UqO1U28UMiK8HLl9uRjKyJ5GCQ6-_HOKF6o6uZaI4">
            <a:extLst>
              <a:ext uri="{FF2B5EF4-FFF2-40B4-BE49-F238E27FC236}">
                <a16:creationId xmlns:a16="http://schemas.microsoft.com/office/drawing/2014/main" id="{BFDDD2AE-2A41-454E-AC5A-776F79649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11" y="614405"/>
            <a:ext cx="3335273" cy="601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00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6445"/>
            <a:ext cx="10993549" cy="11408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Exploratory data analysis (Bootstrap estimate)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59448-5A18-48AD-8F25-1F7400FC2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11" y="3397051"/>
            <a:ext cx="3489582" cy="2300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FCA6F1-8FAC-4548-8671-C95AC466C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209" y="3391335"/>
            <a:ext cx="3489582" cy="2275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E66F7F-0DE4-4055-9617-F4FEEAD89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907" y="3391096"/>
            <a:ext cx="3377815" cy="2306493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47CC510-8B1D-44A9-A4B5-ACE78C9C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511" y="2677540"/>
            <a:ext cx="3489582" cy="688924"/>
          </a:xfrm>
        </p:spPr>
        <p:txBody>
          <a:bodyPr/>
          <a:lstStyle/>
          <a:p>
            <a:pPr algn="ctr"/>
            <a:r>
              <a:rPr lang="en-US" dirty="0"/>
              <a:t>7 Day Stops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26E5D0-5AB0-4AC2-800A-B70D96210DAB}"/>
              </a:ext>
            </a:extLst>
          </p:cNvPr>
          <p:cNvSpPr txBox="1">
            <a:spLocks/>
          </p:cNvSpPr>
          <p:nvPr/>
        </p:nvSpPr>
        <p:spPr>
          <a:xfrm>
            <a:off x="4351209" y="2693470"/>
            <a:ext cx="3489582" cy="688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14 Day Stops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D1364C6-F120-41EB-82BA-BD1BE668D111}"/>
              </a:ext>
            </a:extLst>
          </p:cNvPr>
          <p:cNvSpPr txBox="1">
            <a:spLocks/>
          </p:cNvSpPr>
          <p:nvPr/>
        </p:nvSpPr>
        <p:spPr>
          <a:xfrm>
            <a:off x="8307907" y="2693470"/>
            <a:ext cx="3489582" cy="688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21 Day Stops</a:t>
            </a:r>
          </a:p>
        </p:txBody>
      </p:sp>
    </p:spTree>
    <p:extLst>
      <p:ext uri="{BB962C8B-B14F-4D97-AF65-F5344CB8AC3E}">
        <p14:creationId xmlns:p14="http://schemas.microsoft.com/office/powerpoint/2010/main" val="479575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(custom scorer)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4806"/>
          </a:xfrm>
        </p:spPr>
        <p:txBody>
          <a:bodyPr>
            <a:normAutofit/>
          </a:bodyPr>
          <a:lstStyle/>
          <a:p>
            <a:r>
              <a:rPr lang="en-US" dirty="0"/>
              <a:t>I created a custom scorer to show the amount of savings. For simplicity, I made the savings for scheduling a turn-off as 100 dollars and the cost of making a non-productive call as -10 dollars. This will account for cases of saving money for scheduling a turn-off (or a customer staying on) and also account for a CSR or </a:t>
            </a:r>
            <a:r>
              <a:rPr lang="en-US" dirty="0" err="1"/>
              <a:t>salesreps</a:t>
            </a:r>
            <a:r>
              <a:rPr lang="en-US" dirty="0"/>
              <a:t>' time they spent calling customers that were never going to turn-off.</a:t>
            </a:r>
          </a:p>
          <a:p>
            <a:r>
              <a:rPr lang="en-US" dirty="0"/>
              <a:t>Cost Factors:</a:t>
            </a:r>
          </a:p>
          <a:p>
            <a:pPr lvl="1" fontAlgn="base"/>
            <a:r>
              <a:rPr lang="en-US" dirty="0"/>
              <a:t>Scheduling a Turn-Off = $100 savings</a:t>
            </a:r>
          </a:p>
          <a:p>
            <a:pPr lvl="1" fontAlgn="base"/>
            <a:r>
              <a:rPr lang="en-US" dirty="0"/>
              <a:t>Time Spend Calling a non-Stop = -$10</a:t>
            </a:r>
          </a:p>
          <a:p>
            <a:r>
              <a:rPr lang="en-US" dirty="0"/>
              <a:t>Calculations:</a:t>
            </a:r>
          </a:p>
          <a:p>
            <a:pPr lvl="1" fontAlgn="base"/>
            <a:r>
              <a:rPr lang="en-US" dirty="0"/>
              <a:t>If the scorer correctly predicts a Stop then the savings is $100.</a:t>
            </a:r>
          </a:p>
          <a:p>
            <a:pPr lvl="1" fontAlgn="base"/>
            <a:r>
              <a:rPr lang="en-US" dirty="0"/>
              <a:t>If the scorer incorrectly labels a non-Stop as a Stop then the cost is -$10.</a:t>
            </a:r>
          </a:p>
        </p:txBody>
      </p:sp>
    </p:spTree>
    <p:extLst>
      <p:ext uri="{BB962C8B-B14F-4D97-AF65-F5344CB8AC3E}">
        <p14:creationId xmlns:p14="http://schemas.microsoft.com/office/powerpoint/2010/main" val="2826510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sz="2600"/>
              <a:t>Machine learning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</a:rPr>
              <a:t>The original data brought in is for a handful of random cities. This was done to reduce the number of records brought into the original Data Wrangling notebook. From the Active SAs as of 3/1/2019, I upsampled stops to 20,000 and downsampled the Active SAs (non-stops) to 40,000. This was done to reduce training time. 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</a:rPr>
              <a:t>The Random Forest algorithm was the best performing by far. The other algorithms were outputting negative savings.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A92BA-41FC-4A2F-8F90-8935C19F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42" y="1483392"/>
            <a:ext cx="6972903" cy="420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15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Machine learning (Logistic regression)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confusion matrix is showing decent numbers but looking at the total savings from the custom scorer shows that the company would still lose over 53,000 dollars using this algorithm.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Predicted 786 Stops out of 1,403 (56%)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Out of the 13,992 predicted stops, only 786 were actual stops (6%)</a:t>
            </a:r>
          </a:p>
          <a:p>
            <a:r>
              <a:rPr lang="en-US" b="1" dirty="0">
                <a:solidFill>
                  <a:schemeClr val="bg1"/>
                </a:solidFill>
              </a:rPr>
              <a:t>Total Savings: -53,460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ECF26A-AD16-48B9-9C4A-90DB34E9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642" y="694280"/>
            <a:ext cx="3231412" cy="2539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67226C-2F68-4588-8D21-7D0973A29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732" y="3598655"/>
            <a:ext cx="4257480" cy="2935522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54E627C-406A-49A6-BD8A-DCC625C4CE7B}"/>
              </a:ext>
            </a:extLst>
          </p:cNvPr>
          <p:cNvSpPr txBox="1">
            <a:spLocks/>
          </p:cNvSpPr>
          <p:nvPr/>
        </p:nvSpPr>
        <p:spPr>
          <a:xfrm>
            <a:off x="8892092" y="4006029"/>
            <a:ext cx="2974028" cy="1971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Overpredicting stops when there are 13 or less payments made. If someone has made 4 or less payments, that person has over a 50% chance of being predicted as a Stop.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0C0FBAC-1A48-4BD0-B2CF-69A60057F907}"/>
              </a:ext>
            </a:extLst>
          </p:cNvPr>
          <p:cNvSpPr txBox="1">
            <a:spLocks/>
          </p:cNvSpPr>
          <p:nvPr/>
        </p:nvSpPr>
        <p:spPr>
          <a:xfrm>
            <a:off x="7801583" y="849989"/>
            <a:ext cx="3948041" cy="2228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Confusion Matrix is showing: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Accuracy: 90% (122,657 out of 136,480)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Precision: 99% (</a:t>
            </a:r>
            <a:r>
              <a:rPr lang="en-US" dirty="0" err="1">
                <a:solidFill>
                  <a:schemeClr val="tx1"/>
                </a:solidFill>
              </a:rPr>
              <a:t>tp</a:t>
            </a:r>
            <a:r>
              <a:rPr lang="en-US" dirty="0">
                <a:solidFill>
                  <a:schemeClr val="tx1"/>
                </a:solidFill>
              </a:rPr>
              <a:t> / (</a:t>
            </a:r>
            <a:r>
              <a:rPr lang="en-US" dirty="0" err="1">
                <a:solidFill>
                  <a:schemeClr val="tx1"/>
                </a:solidFill>
              </a:rPr>
              <a:t>tp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 err="1">
                <a:solidFill>
                  <a:schemeClr val="tx1"/>
                </a:solidFill>
              </a:rPr>
              <a:t>fp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Recall: 90% (</a:t>
            </a:r>
            <a:r>
              <a:rPr lang="en-US" dirty="0" err="1">
                <a:solidFill>
                  <a:schemeClr val="tx1"/>
                </a:solidFill>
              </a:rPr>
              <a:t>tp</a:t>
            </a:r>
            <a:r>
              <a:rPr lang="en-US" dirty="0">
                <a:solidFill>
                  <a:schemeClr val="tx1"/>
                </a:solidFill>
              </a:rPr>
              <a:t> / (</a:t>
            </a:r>
            <a:r>
              <a:rPr lang="en-US" dirty="0" err="1">
                <a:solidFill>
                  <a:schemeClr val="tx1"/>
                </a:solidFill>
              </a:rPr>
              <a:t>tp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 err="1">
                <a:solidFill>
                  <a:schemeClr val="tx1"/>
                </a:solidFill>
              </a:rPr>
              <a:t>fn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F1 Score: 95% (2 * ((p * r) / (p + r)))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456FDD-3168-4E92-A0F7-B5F8B581F28D}"/>
              </a:ext>
            </a:extLst>
          </p:cNvPr>
          <p:cNvCxnSpPr/>
          <p:nvPr/>
        </p:nvCxnSpPr>
        <p:spPr>
          <a:xfrm>
            <a:off x="4308732" y="3420293"/>
            <a:ext cx="7440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8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Problem</a:t>
            </a:r>
          </a:p>
          <a:p>
            <a:r>
              <a:rPr lang="en-US" sz="2200" dirty="0"/>
              <a:t>Dataset</a:t>
            </a:r>
          </a:p>
          <a:p>
            <a:r>
              <a:rPr lang="en-US" sz="2200" dirty="0"/>
              <a:t>Exploratory Data Analysis</a:t>
            </a:r>
          </a:p>
          <a:p>
            <a:r>
              <a:rPr lang="en-US" sz="2200" dirty="0"/>
              <a:t>Machine Learning</a:t>
            </a:r>
          </a:p>
          <a:p>
            <a:r>
              <a:rPr lang="en-US" sz="22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314976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Autofit/>
          </a:bodyPr>
          <a:lstStyle/>
          <a:p>
            <a:r>
              <a:rPr lang="en-US" sz="2200" dirty="0"/>
              <a:t>Machine learning (Logistic Regression (Balanced))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confusion matrix is showing bad numbers but looking at the total savings from the custom scorer shows that the company would lose over 292,000 dollars using this algorithm.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Predicted 1,044 Stops out of 1,403 (74%)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Out of the 40,756 predicted stops, only 1043 were actual stops (3%)</a:t>
            </a:r>
          </a:p>
          <a:p>
            <a:r>
              <a:rPr lang="en-US" b="1" dirty="0">
                <a:solidFill>
                  <a:schemeClr val="bg1"/>
                </a:solidFill>
              </a:rPr>
              <a:t>Total Savings: -292,720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3D889-D4BD-40EF-B2A4-4C9D9D23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053" y="714946"/>
            <a:ext cx="3272348" cy="2584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297000-6CCA-47D4-A322-E6F74788A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87" y="3598397"/>
            <a:ext cx="4257480" cy="2987364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9F917D6-D65C-4EEA-B22B-1F89313A7BD6}"/>
              </a:ext>
            </a:extLst>
          </p:cNvPr>
          <p:cNvSpPr txBox="1">
            <a:spLocks/>
          </p:cNvSpPr>
          <p:nvPr/>
        </p:nvSpPr>
        <p:spPr>
          <a:xfrm>
            <a:off x="7801583" y="849989"/>
            <a:ext cx="3948041" cy="2228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Confusion Matrix is showing:</a:t>
            </a:r>
          </a:p>
          <a:p>
            <a:pPr lvl="1"/>
            <a:r>
              <a:rPr lang="en-US" dirty="0"/>
              <a:t>Accuracy: 71% (96,409 out of 136,480)</a:t>
            </a:r>
          </a:p>
          <a:p>
            <a:pPr lvl="1"/>
            <a:r>
              <a:rPr lang="en-US" dirty="0"/>
              <a:t>Precision: 99% (</a:t>
            </a:r>
            <a:r>
              <a:rPr lang="en-US" dirty="0" err="1"/>
              <a:t>tp</a:t>
            </a:r>
            <a:r>
              <a:rPr lang="en-US" dirty="0"/>
              <a:t> / (</a:t>
            </a:r>
            <a:r>
              <a:rPr lang="en-US" dirty="0" err="1"/>
              <a:t>tp</a:t>
            </a:r>
            <a:r>
              <a:rPr lang="en-US" dirty="0"/>
              <a:t> + </a:t>
            </a:r>
            <a:r>
              <a:rPr lang="en-US" dirty="0" err="1"/>
              <a:t>fp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Recall: 71% (</a:t>
            </a:r>
            <a:r>
              <a:rPr lang="en-US" dirty="0" err="1"/>
              <a:t>tp</a:t>
            </a:r>
            <a:r>
              <a:rPr lang="en-US" dirty="0"/>
              <a:t> / (</a:t>
            </a:r>
            <a:r>
              <a:rPr lang="en-US" dirty="0" err="1"/>
              <a:t>tp</a:t>
            </a:r>
            <a:r>
              <a:rPr lang="en-US" dirty="0"/>
              <a:t> + </a:t>
            </a:r>
            <a:r>
              <a:rPr lang="en-US" dirty="0" err="1"/>
              <a:t>fn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F1 Score: 83% (2 * ((p * r) / (p + r)))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106DF5C-2704-410F-A12F-E2E4E3FA9198}"/>
              </a:ext>
            </a:extLst>
          </p:cNvPr>
          <p:cNvSpPr txBox="1">
            <a:spLocks/>
          </p:cNvSpPr>
          <p:nvPr/>
        </p:nvSpPr>
        <p:spPr>
          <a:xfrm>
            <a:off x="8892092" y="4006029"/>
            <a:ext cx="2974028" cy="1971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Overpredicting all stops where the customer has made 17 or less payments. If someone has made 9 or less payments, that person has over a 50% chance of being predicted as a Stop.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F5CED7-0D08-43C9-9B26-BB99EF83809E}"/>
              </a:ext>
            </a:extLst>
          </p:cNvPr>
          <p:cNvCxnSpPr/>
          <p:nvPr/>
        </p:nvCxnSpPr>
        <p:spPr>
          <a:xfrm>
            <a:off x="4308732" y="3420293"/>
            <a:ext cx="7440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16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Autofit/>
          </a:bodyPr>
          <a:lstStyle/>
          <a:p>
            <a:r>
              <a:rPr lang="en-US" sz="2200" dirty="0"/>
              <a:t>Machine learning </a:t>
            </a:r>
            <a:br>
              <a:rPr lang="en-US" sz="2200" dirty="0"/>
            </a:br>
            <a:r>
              <a:rPr lang="en-US" sz="2200" dirty="0"/>
              <a:t>(K-NN)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confusion matrix is showing pretty good numbers but looking at the total savings from the custom scorer shows that the company would lose over 26,000 dollars using this algorithm.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Predicted 294 Stops out of 1,403 (21%)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Out of the 5,860 predicted stops, only 294 were actual stops (5%)</a:t>
            </a:r>
          </a:p>
          <a:p>
            <a:r>
              <a:rPr lang="en-US" b="1" dirty="0">
                <a:solidFill>
                  <a:schemeClr val="bg1"/>
                </a:solidFill>
              </a:rPr>
              <a:t>Total Savings: -26,260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9F917D6-D65C-4EEA-B22B-1F89313A7BD6}"/>
              </a:ext>
            </a:extLst>
          </p:cNvPr>
          <p:cNvSpPr txBox="1">
            <a:spLocks/>
          </p:cNvSpPr>
          <p:nvPr/>
        </p:nvSpPr>
        <p:spPr>
          <a:xfrm>
            <a:off x="7801583" y="849989"/>
            <a:ext cx="3948041" cy="2228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Confusion Matrix is showing:</a:t>
            </a:r>
          </a:p>
          <a:p>
            <a:pPr lvl="1"/>
            <a:r>
              <a:rPr lang="en-US" dirty="0"/>
              <a:t>Accuracy: 95% (129,805 out of 136,480)</a:t>
            </a:r>
          </a:p>
          <a:p>
            <a:pPr lvl="1"/>
            <a:r>
              <a:rPr lang="en-US" dirty="0"/>
              <a:t>Precision: 99% (</a:t>
            </a:r>
            <a:r>
              <a:rPr lang="en-US" dirty="0" err="1"/>
              <a:t>tp</a:t>
            </a:r>
            <a:r>
              <a:rPr lang="en-US" dirty="0"/>
              <a:t> / (</a:t>
            </a:r>
            <a:r>
              <a:rPr lang="en-US" dirty="0" err="1"/>
              <a:t>tp</a:t>
            </a:r>
            <a:r>
              <a:rPr lang="en-US" dirty="0"/>
              <a:t> + </a:t>
            </a:r>
            <a:r>
              <a:rPr lang="en-US" dirty="0" err="1"/>
              <a:t>fp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Recall: 96% (</a:t>
            </a:r>
            <a:r>
              <a:rPr lang="en-US" dirty="0" err="1"/>
              <a:t>tp</a:t>
            </a:r>
            <a:r>
              <a:rPr lang="en-US" dirty="0"/>
              <a:t> / (</a:t>
            </a:r>
            <a:r>
              <a:rPr lang="en-US" dirty="0" err="1"/>
              <a:t>tp</a:t>
            </a:r>
            <a:r>
              <a:rPr lang="en-US" dirty="0"/>
              <a:t> + </a:t>
            </a:r>
            <a:r>
              <a:rPr lang="en-US" dirty="0" err="1"/>
              <a:t>fn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F1 Score: 97% (2 * ((p * r) / (p + r)))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106DF5C-2704-410F-A12F-E2E4E3FA9198}"/>
              </a:ext>
            </a:extLst>
          </p:cNvPr>
          <p:cNvSpPr txBox="1">
            <a:spLocks/>
          </p:cNvSpPr>
          <p:nvPr/>
        </p:nvSpPr>
        <p:spPr>
          <a:xfrm>
            <a:off x="8892092" y="4006029"/>
            <a:ext cx="2974028" cy="1971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Overpredicting all stops where the customer has made 14 or less payments. The highest predicted population % predicted to be stops were customers who have made 1 payment. The predicted % is around 18%.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F5CED7-0D08-43C9-9B26-BB99EF83809E}"/>
              </a:ext>
            </a:extLst>
          </p:cNvPr>
          <p:cNvCxnSpPr/>
          <p:nvPr/>
        </p:nvCxnSpPr>
        <p:spPr>
          <a:xfrm>
            <a:off x="4308732" y="3420293"/>
            <a:ext cx="7440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21CE49E-A683-4C5D-AC23-D0E26AE1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508" y="706642"/>
            <a:ext cx="3272348" cy="2551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4471E3-3D1E-4461-8CD9-1B6E42876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643" y="3604509"/>
            <a:ext cx="4183456" cy="29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41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Autofit/>
          </a:bodyPr>
          <a:lstStyle/>
          <a:p>
            <a:r>
              <a:rPr lang="en-US" sz="2200" dirty="0"/>
              <a:t>Machine learning </a:t>
            </a:r>
            <a:br>
              <a:rPr lang="en-US" sz="2200" dirty="0"/>
            </a:br>
            <a:r>
              <a:rPr lang="en-US" sz="2200" dirty="0"/>
              <a:t>(Random forest w/ max 5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confusion matrix is showing pretty good numbers but looking at the total savings from the custom scorer shows that the company would save over 23,000 dollars using this algorithm.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Predicted 376 Stops out of 1,403 (27%)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Out of the 1,776 predicted stops, only 376 were actual stops (21%)</a:t>
            </a:r>
          </a:p>
          <a:p>
            <a:r>
              <a:rPr lang="en-US" b="1" dirty="0">
                <a:solidFill>
                  <a:schemeClr val="bg1"/>
                </a:solidFill>
              </a:rPr>
              <a:t>Total Savings: 23,600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9F917D6-D65C-4EEA-B22B-1F89313A7BD6}"/>
              </a:ext>
            </a:extLst>
          </p:cNvPr>
          <p:cNvSpPr txBox="1">
            <a:spLocks/>
          </p:cNvSpPr>
          <p:nvPr/>
        </p:nvSpPr>
        <p:spPr>
          <a:xfrm>
            <a:off x="7801583" y="849989"/>
            <a:ext cx="3948041" cy="2228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Confusion Matrix is showing:</a:t>
            </a:r>
          </a:p>
          <a:p>
            <a:pPr lvl="1"/>
            <a:r>
              <a:rPr lang="en-US" dirty="0"/>
              <a:t>Accuracy: 95% (134,053 out of 136,480)</a:t>
            </a:r>
          </a:p>
          <a:p>
            <a:pPr lvl="1"/>
            <a:r>
              <a:rPr lang="en-US" dirty="0"/>
              <a:t>Precision: 99% (</a:t>
            </a:r>
            <a:r>
              <a:rPr lang="en-US" dirty="0" err="1"/>
              <a:t>tp</a:t>
            </a:r>
            <a:r>
              <a:rPr lang="en-US" dirty="0"/>
              <a:t> / (</a:t>
            </a:r>
            <a:r>
              <a:rPr lang="en-US" dirty="0" err="1"/>
              <a:t>tp</a:t>
            </a:r>
            <a:r>
              <a:rPr lang="en-US" dirty="0"/>
              <a:t> + </a:t>
            </a:r>
            <a:r>
              <a:rPr lang="en-US" dirty="0" err="1"/>
              <a:t>fp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Recall: 99% (</a:t>
            </a:r>
            <a:r>
              <a:rPr lang="en-US" dirty="0" err="1"/>
              <a:t>tp</a:t>
            </a:r>
            <a:r>
              <a:rPr lang="en-US" dirty="0"/>
              <a:t> / (</a:t>
            </a:r>
            <a:r>
              <a:rPr lang="en-US" dirty="0" err="1"/>
              <a:t>tp</a:t>
            </a:r>
            <a:r>
              <a:rPr lang="en-US" dirty="0"/>
              <a:t> + </a:t>
            </a:r>
            <a:r>
              <a:rPr lang="en-US" dirty="0" err="1"/>
              <a:t>fn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F1 Score: 99% (2 * ((p * r) / (p + r)))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106DF5C-2704-410F-A12F-E2E4E3FA9198}"/>
              </a:ext>
            </a:extLst>
          </p:cNvPr>
          <p:cNvSpPr txBox="1">
            <a:spLocks/>
          </p:cNvSpPr>
          <p:nvPr/>
        </p:nvSpPr>
        <p:spPr>
          <a:xfrm>
            <a:off x="8892092" y="4006029"/>
            <a:ext cx="2974028" cy="1971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These are the best predictions seen. 4 or less payments are overpredicted to stop but not by much. The biggest % overprediction is 0 payments and that is about 10% overpredicted.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F5CED7-0D08-43C9-9B26-BB99EF83809E}"/>
              </a:ext>
            </a:extLst>
          </p:cNvPr>
          <p:cNvCxnSpPr/>
          <p:nvPr/>
        </p:nvCxnSpPr>
        <p:spPr>
          <a:xfrm>
            <a:off x="4308732" y="3420293"/>
            <a:ext cx="7440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8B73A8C-7B0A-47F2-A44E-37D6F4C00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87" y="700957"/>
            <a:ext cx="3201021" cy="2563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C85D68-CF62-4087-9140-8226E1353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890" y="3605985"/>
            <a:ext cx="4255867" cy="293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28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Machine learning (random forest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25075" cy="3678303"/>
          </a:xfrm>
        </p:spPr>
        <p:txBody>
          <a:bodyPr>
            <a:normAutofit/>
          </a:bodyPr>
          <a:lstStyle/>
          <a:p>
            <a:r>
              <a:rPr lang="en-US" dirty="0"/>
              <a:t>Since the Random Forest algorithm was the best performing, I chose the "Random Forest (Balanced Weight Class, Max Features = 5)" algorithm to dig into the details and see the individual probabilities.</a:t>
            </a:r>
          </a:p>
          <a:p>
            <a:r>
              <a:rPr lang="en-US" dirty="0"/>
              <a:t>The Actual Stop % is good at the higher predicted probabilities but there are fewer customers at the higher predicted probabilities.</a:t>
            </a:r>
          </a:p>
          <a:p>
            <a:r>
              <a:rPr lang="en-US" dirty="0"/>
              <a:t>You can see that if the company wanted to keep the accuracy of calling people who will actually stop over a threshold (</a:t>
            </a:r>
            <a:r>
              <a:rPr lang="en-US" dirty="0" err="1"/>
              <a:t>ie</a:t>
            </a:r>
            <a:r>
              <a:rPr lang="en-US" dirty="0"/>
              <a:t>. 30%), the company can choose to only call those people with more than an 80% chance of stopping.</a:t>
            </a:r>
          </a:p>
        </p:txBody>
      </p:sp>
      <p:pic>
        <p:nvPicPr>
          <p:cNvPr id="2052" name="Picture 4" descr="https://lh6.googleusercontent.com/aV37FjJRAkS_txrV__KjUBlZZ03J-8MZfUZgquRJATsc6KEDq6b6fxLulxdP5ZV7LoN0CQViDyU6HocikuPGJ2hxNXu3SIf5h5lyTklVpWHmB30KoiMJQki2OY_WTmh5fFAAVRON">
            <a:extLst>
              <a:ext uri="{FF2B5EF4-FFF2-40B4-BE49-F238E27FC236}">
                <a16:creationId xmlns:a16="http://schemas.microsoft.com/office/drawing/2014/main" id="{CCC19CDE-341A-4C60-A428-BD8106E6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95" y="4590015"/>
            <a:ext cx="4430788" cy="202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2165C8-88B2-44A8-B547-4F93A18C8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122" y="1979383"/>
            <a:ext cx="3844934" cy="24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50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4448903"/>
          </a:xfrm>
        </p:spPr>
        <p:txBody>
          <a:bodyPr>
            <a:normAutofit/>
          </a:bodyPr>
          <a:lstStyle/>
          <a:p>
            <a:r>
              <a:rPr lang="en-US" sz="2400" dirty="0"/>
              <a:t>The Random Forest algorithm is the best model to use to calculate savings.</a:t>
            </a:r>
          </a:p>
          <a:p>
            <a:r>
              <a:rPr lang="en-US" sz="2400" dirty="0"/>
              <a:t>The higher the probability of stopping, the better chance that the customer will actually stop.</a:t>
            </a:r>
          </a:p>
          <a:p>
            <a:r>
              <a:rPr lang="en-US" sz="2400" dirty="0"/>
              <a:t>Possible Next Steps:</a:t>
            </a:r>
          </a:p>
          <a:p>
            <a:pPr lvl="1" fontAlgn="base"/>
            <a:r>
              <a:rPr lang="en-US" sz="1800" dirty="0"/>
              <a:t>If time permitted, I would add additional algorithms (ex. </a:t>
            </a:r>
            <a:r>
              <a:rPr lang="en-US" sz="1800" dirty="0" err="1"/>
              <a:t>xgboost</a:t>
            </a:r>
            <a:r>
              <a:rPr lang="en-US" sz="1800" dirty="0"/>
              <a:t>).</a:t>
            </a:r>
          </a:p>
          <a:p>
            <a:pPr lvl="1" fontAlgn="base"/>
            <a:r>
              <a:rPr lang="en-US" sz="1800" dirty="0"/>
              <a:t>The original dataset was reduced by only including certain cities.  All cities should be included though.</a:t>
            </a:r>
          </a:p>
          <a:p>
            <a:pPr lvl="1" fontAlgn="base"/>
            <a:r>
              <a:rPr lang="en-US" sz="1800" dirty="0"/>
              <a:t>The amount of data was resampled so that less customers would be analyzed.  This was done to reduce training time. </a:t>
            </a:r>
          </a:p>
          <a:p>
            <a:pPr lvl="1" fontAlgn="base"/>
            <a:r>
              <a:rPr lang="en-US" sz="1800" dirty="0"/>
              <a:t>Most of the data manipulation was done in SQL against a Data Warehouse database.  It would be ideal to be able to dynamically generate the SQL so that any date(s) can be used.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107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My client is a natural gas company. Being able to predict when a customer will turn off is crucial to the natural gas business. By knowing when a customer will turn off:</a:t>
            </a:r>
          </a:p>
          <a:p>
            <a:pPr lvl="1"/>
            <a:r>
              <a:rPr lang="en-US" sz="2200" dirty="0"/>
              <a:t>Workload planning and field operations can forecast future turn off work and plan for enough resources to be available to do the required work.</a:t>
            </a:r>
          </a:p>
          <a:p>
            <a:pPr lvl="1"/>
            <a:r>
              <a:rPr lang="en-US" sz="2200" dirty="0"/>
              <a:t>Enables </a:t>
            </a:r>
            <a:r>
              <a:rPr lang="en-US" sz="2200" dirty="0" err="1"/>
              <a:t>salesreps</a:t>
            </a:r>
            <a:r>
              <a:rPr lang="en-US" sz="2200" dirty="0"/>
              <a:t> to reach out to those customers to try to get them to stay on but if the customer does want to turn off still, the </a:t>
            </a:r>
            <a:r>
              <a:rPr lang="en-US" sz="2200" dirty="0" err="1"/>
              <a:t>salesrep</a:t>
            </a:r>
            <a:r>
              <a:rPr lang="en-US" sz="2200" dirty="0"/>
              <a:t> can schedule that customer to turn off during a non-peak time</a:t>
            </a:r>
            <a:r>
              <a:rPr lang="en-US" sz="2200"/>
              <a:t>.  This </a:t>
            </a:r>
            <a:r>
              <a:rPr lang="en-US" sz="2200" dirty="0"/>
              <a:t>will save the company in overtime costs and ensure the workers are working at 100% utilization.</a:t>
            </a:r>
          </a:p>
        </p:txBody>
      </p:sp>
    </p:spTree>
    <p:extLst>
      <p:ext uri="{BB962C8B-B14F-4D97-AF65-F5344CB8AC3E}">
        <p14:creationId xmlns:p14="http://schemas.microsoft.com/office/powerpoint/2010/main" val="229996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F38C21-7F16-4389-8791-040B0A049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dataset comes from combining multiple internal applications and external data sources.</a:t>
            </a:r>
          </a:p>
          <a:p>
            <a:r>
              <a:rPr lang="en-US" dirty="0">
                <a:solidFill>
                  <a:schemeClr val="bg1"/>
                </a:solidFill>
              </a:rPr>
              <a:t>The dataset includes 93 fields and 670,000 records.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CF168-845D-457C-9C65-B49B73A25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036" y="1111641"/>
            <a:ext cx="6248790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6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F38C21-7F16-4389-8791-040B0A049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Some data needs to be removed for certain SA Statuses.</a:t>
            </a:r>
          </a:p>
          <a:p>
            <a:r>
              <a:rPr lang="en-US" dirty="0">
                <a:solidFill>
                  <a:schemeClr val="bg1"/>
                </a:solidFill>
              </a:rPr>
              <a:t>The data also has some bad data for Rate Class, Company, and Bill Cycle values.  The bad records will be removed.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3BF40-9AE8-4233-9137-0D558334C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478" y="1111641"/>
            <a:ext cx="6045907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5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(field definitions)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7288"/>
            <a:ext cx="11029615" cy="4711485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b="1" dirty="0"/>
              <a:t>CIS Division</a:t>
            </a:r>
            <a:r>
              <a:rPr lang="en-US" dirty="0"/>
              <a:t>: Company</a:t>
            </a:r>
          </a:p>
          <a:p>
            <a:pPr fontAlgn="base"/>
            <a:r>
              <a:rPr lang="en-US" b="1" dirty="0"/>
              <a:t>Account ID</a:t>
            </a:r>
            <a:r>
              <a:rPr lang="en-US" dirty="0"/>
              <a:t>: An account is owned by 1 person but can have multiple Service Agreements.</a:t>
            </a:r>
          </a:p>
          <a:p>
            <a:pPr fontAlgn="base"/>
            <a:r>
              <a:rPr lang="en-US" b="1" dirty="0"/>
              <a:t>Customer Class</a:t>
            </a:r>
            <a:r>
              <a:rPr lang="en-US" dirty="0"/>
              <a:t>: Account level customer class.</a:t>
            </a:r>
          </a:p>
          <a:p>
            <a:pPr fontAlgn="base"/>
            <a:r>
              <a:rPr lang="en-US" b="1" dirty="0"/>
              <a:t>Person ID</a:t>
            </a:r>
            <a:r>
              <a:rPr lang="en-US" dirty="0"/>
              <a:t>: A person can have multiple accounts.</a:t>
            </a:r>
          </a:p>
          <a:p>
            <a:pPr fontAlgn="base"/>
            <a:r>
              <a:rPr lang="en-US" b="1" dirty="0"/>
              <a:t>SA Start</a:t>
            </a:r>
            <a:r>
              <a:rPr lang="en-US" dirty="0"/>
              <a:t>: The Service Agreement's Start Date (when gas started).</a:t>
            </a:r>
          </a:p>
          <a:p>
            <a:pPr fontAlgn="base"/>
            <a:r>
              <a:rPr lang="en-US" b="1" dirty="0"/>
              <a:t>SA End</a:t>
            </a:r>
            <a:r>
              <a:rPr lang="en-US" dirty="0"/>
              <a:t>: The Service Agreement's End Date (when gas stopped).</a:t>
            </a:r>
          </a:p>
          <a:p>
            <a:pPr fontAlgn="base"/>
            <a:r>
              <a:rPr lang="en-US" b="1" dirty="0"/>
              <a:t>SA Status</a:t>
            </a:r>
            <a:r>
              <a:rPr lang="en-US" dirty="0"/>
              <a:t>: The current SA status.</a:t>
            </a:r>
          </a:p>
          <a:p>
            <a:pPr fontAlgn="base"/>
            <a:r>
              <a:rPr lang="en-US" b="1" dirty="0"/>
              <a:t>SA Type</a:t>
            </a:r>
            <a:r>
              <a:rPr lang="en-US" dirty="0"/>
              <a:t>: The Service Agreement's type (example: Gas Residential).</a:t>
            </a:r>
          </a:p>
          <a:p>
            <a:pPr fontAlgn="base"/>
            <a:r>
              <a:rPr lang="en-US" b="1" dirty="0"/>
              <a:t>Rate Class</a:t>
            </a:r>
            <a:r>
              <a:rPr lang="en-US" dirty="0"/>
              <a:t>: Determines how the SA is billed.</a:t>
            </a:r>
          </a:p>
          <a:p>
            <a:pPr fontAlgn="base"/>
            <a:r>
              <a:rPr lang="en-US" b="1" dirty="0"/>
              <a:t>Premise ID</a:t>
            </a:r>
            <a:r>
              <a:rPr lang="en-US" dirty="0"/>
              <a:t>: Unique identifier for an address.</a:t>
            </a:r>
          </a:p>
          <a:p>
            <a:pPr fontAlgn="base"/>
            <a:r>
              <a:rPr lang="en-US" b="1" dirty="0"/>
              <a:t>City</a:t>
            </a:r>
            <a:r>
              <a:rPr lang="en-US" dirty="0"/>
              <a:t>: Premise's City</a:t>
            </a:r>
          </a:p>
          <a:p>
            <a:pPr fontAlgn="base"/>
            <a:r>
              <a:rPr lang="en-US" b="1" dirty="0"/>
              <a:t>State</a:t>
            </a:r>
            <a:r>
              <a:rPr lang="en-US" dirty="0"/>
              <a:t>: Premise's State</a:t>
            </a:r>
          </a:p>
          <a:p>
            <a:pPr fontAlgn="base"/>
            <a:r>
              <a:rPr lang="en-US" b="1" dirty="0"/>
              <a:t>Postal</a:t>
            </a:r>
            <a:r>
              <a:rPr lang="en-US" dirty="0"/>
              <a:t>: Premise's Zip Code</a:t>
            </a:r>
          </a:p>
          <a:p>
            <a:pPr fontAlgn="base"/>
            <a:r>
              <a:rPr lang="en-US" b="1" dirty="0"/>
              <a:t>Bill Cycle</a:t>
            </a:r>
            <a:r>
              <a:rPr lang="en-US" dirty="0"/>
              <a:t>: How we know when to bill an Account.</a:t>
            </a:r>
          </a:p>
          <a:p>
            <a:pPr fontAlgn="base"/>
            <a:r>
              <a:rPr lang="en-US" b="1" dirty="0"/>
              <a:t>Service Type</a:t>
            </a:r>
            <a:r>
              <a:rPr lang="en-US" dirty="0"/>
              <a:t>: Always Gas.</a:t>
            </a:r>
          </a:p>
          <a:p>
            <a:pPr fontAlgn="base"/>
            <a:r>
              <a:rPr lang="en-US" b="1" dirty="0"/>
              <a:t>Premise Type</a:t>
            </a:r>
            <a:r>
              <a:rPr lang="en-US" dirty="0"/>
              <a:t>: Premise Type (example: Commercial).</a:t>
            </a:r>
          </a:p>
          <a:p>
            <a:pPr fontAlgn="base"/>
            <a:r>
              <a:rPr lang="en-US" b="1" dirty="0"/>
              <a:t>Office Location</a:t>
            </a:r>
            <a:r>
              <a:rPr lang="en-US" dirty="0"/>
              <a:t>: Closest office to premise.</a:t>
            </a:r>
          </a:p>
        </p:txBody>
      </p:sp>
    </p:spTree>
    <p:extLst>
      <p:ext uri="{BB962C8B-B14F-4D97-AF65-F5344CB8AC3E}">
        <p14:creationId xmlns:p14="http://schemas.microsoft.com/office/powerpoint/2010/main" val="4122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(field definitions)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7288"/>
            <a:ext cx="11029615" cy="4711485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b="1" dirty="0"/>
              <a:t>DNP Started Flag</a:t>
            </a:r>
            <a:r>
              <a:rPr lang="en-US" dirty="0"/>
              <a:t>: Was the previous stop a DNP.</a:t>
            </a:r>
          </a:p>
          <a:p>
            <a:pPr fontAlgn="base"/>
            <a:r>
              <a:rPr lang="en-US" b="1" dirty="0"/>
              <a:t>DNP Stopped Flag</a:t>
            </a:r>
            <a:r>
              <a:rPr lang="en-US" dirty="0"/>
              <a:t>: Did the current SA Stop because of DNP.</a:t>
            </a:r>
          </a:p>
          <a:p>
            <a:pPr fontAlgn="base"/>
            <a:r>
              <a:rPr lang="en-US" b="1" dirty="0"/>
              <a:t>Internal Credit Rating</a:t>
            </a:r>
            <a:r>
              <a:rPr lang="en-US" dirty="0"/>
              <a:t>: The internal credit rating for an Account.</a:t>
            </a:r>
          </a:p>
          <a:p>
            <a:pPr fontAlgn="base"/>
            <a:r>
              <a:rPr lang="en-US" b="1" dirty="0"/>
              <a:t>Premise Level 12 Month DNP Flag</a:t>
            </a:r>
            <a:r>
              <a:rPr lang="en-US" dirty="0"/>
              <a:t>: Has the Premise had a DNP in the last 12 months.</a:t>
            </a:r>
          </a:p>
          <a:p>
            <a:pPr fontAlgn="base"/>
            <a:r>
              <a:rPr lang="en-US" b="1" dirty="0"/>
              <a:t>Account Level 12 Month DNP Flag</a:t>
            </a:r>
            <a:r>
              <a:rPr lang="en-US" dirty="0"/>
              <a:t>: Has the Account had a DNP in the last 12 months.</a:t>
            </a:r>
          </a:p>
          <a:p>
            <a:pPr fontAlgn="base"/>
            <a:r>
              <a:rPr lang="en-US" b="1" dirty="0"/>
              <a:t>Person Received 18 Months Pledge</a:t>
            </a:r>
            <a:r>
              <a:rPr lang="en-US" dirty="0"/>
              <a:t>: Has the Person received a Pledge in the last 18 months.</a:t>
            </a:r>
          </a:p>
          <a:p>
            <a:pPr fontAlgn="base"/>
            <a:r>
              <a:rPr lang="en-US" b="1" dirty="0"/>
              <a:t>Payments in Last 18 Months</a:t>
            </a:r>
            <a:r>
              <a:rPr lang="en-US" dirty="0"/>
              <a:t>: How many payments have been made for the SA in the last 18 months.</a:t>
            </a:r>
          </a:p>
          <a:p>
            <a:pPr fontAlgn="base"/>
            <a:r>
              <a:rPr lang="en-US" b="1" dirty="0"/>
              <a:t>Bills in Last 18 Months</a:t>
            </a:r>
            <a:r>
              <a:rPr lang="en-US" dirty="0"/>
              <a:t>: How many bills were billed for the SA in the last 18 months.</a:t>
            </a:r>
          </a:p>
          <a:p>
            <a:pPr fontAlgn="base"/>
            <a:r>
              <a:rPr lang="en-US" b="1" dirty="0"/>
              <a:t>Arrears Current/Payoff Amount</a:t>
            </a:r>
            <a:r>
              <a:rPr lang="en-US" dirty="0"/>
              <a:t>: How much money is past due for the SA.</a:t>
            </a:r>
          </a:p>
          <a:p>
            <a:pPr fontAlgn="base"/>
            <a:r>
              <a:rPr lang="en-US" b="1" dirty="0"/>
              <a:t>Total Current/Payoff Amount</a:t>
            </a:r>
            <a:r>
              <a:rPr lang="en-US" dirty="0"/>
              <a:t>: How much money is owed for the SA.</a:t>
            </a:r>
          </a:p>
          <a:p>
            <a:pPr fontAlgn="base"/>
            <a:r>
              <a:rPr lang="en-US" b="1" dirty="0"/>
              <a:t>Most Recent Payment Date</a:t>
            </a:r>
            <a:r>
              <a:rPr lang="en-US" dirty="0"/>
              <a:t>: What was the most recent Payment Date.</a:t>
            </a:r>
          </a:p>
          <a:p>
            <a:pPr fontAlgn="base"/>
            <a:r>
              <a:rPr lang="en-US" b="1" dirty="0"/>
              <a:t>Late Payment Count</a:t>
            </a:r>
            <a:r>
              <a:rPr lang="en-US" dirty="0"/>
              <a:t>: How many late payments were charged to the SA in the past 18 months.</a:t>
            </a:r>
          </a:p>
          <a:p>
            <a:pPr fontAlgn="base"/>
            <a:r>
              <a:rPr lang="en-US" b="1" dirty="0"/>
              <a:t>Seasonal Flags (1 year ago, 2 years ago, 3 years ago)</a:t>
            </a:r>
            <a:r>
              <a:rPr lang="en-US" dirty="0"/>
              <a:t>: Did the premise turn off between 3/1 and 6/30 and then turn on between 8/1 and 12/31.</a:t>
            </a:r>
          </a:p>
          <a:p>
            <a:pPr fontAlgn="base"/>
            <a:r>
              <a:rPr lang="en-US" b="1" dirty="0"/>
              <a:t>SA Start/End Degree</a:t>
            </a:r>
            <a:r>
              <a:rPr lang="en-US" dirty="0"/>
              <a:t>: What was the Degree Days on the SA Start and SA End dates.</a:t>
            </a:r>
          </a:p>
          <a:p>
            <a:pPr fontAlgn="base"/>
            <a:r>
              <a:rPr lang="en-US" b="1" dirty="0"/>
              <a:t>Stop/Start Flags</a:t>
            </a:r>
            <a:r>
              <a:rPr lang="en-US" dirty="0"/>
              <a:t>: Flags to show if the SA started/stopped in a given year.</a:t>
            </a:r>
          </a:p>
          <a:p>
            <a:pPr fontAlgn="base"/>
            <a:r>
              <a:rPr lang="en-US" b="1" dirty="0"/>
              <a:t>Pledge Date/Flag</a:t>
            </a:r>
            <a:r>
              <a:rPr lang="en-US" dirty="0"/>
              <a:t>: The Pledge Date and Flag for each year.</a:t>
            </a:r>
          </a:p>
          <a:p>
            <a:pPr fontAlgn="base"/>
            <a:r>
              <a:rPr lang="en-US" b="1" dirty="0"/>
              <a:t>Usage in Last 18 Months</a:t>
            </a:r>
            <a:r>
              <a:rPr lang="en-US" dirty="0"/>
              <a:t>: The Usage billed in the past 18 months.</a:t>
            </a:r>
          </a:p>
        </p:txBody>
      </p:sp>
    </p:spTree>
    <p:extLst>
      <p:ext uri="{BB962C8B-B14F-4D97-AF65-F5344CB8AC3E}">
        <p14:creationId xmlns:p14="http://schemas.microsoft.com/office/powerpoint/2010/main" val="404780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(field definitions)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7288"/>
            <a:ext cx="11029615" cy="4711485"/>
          </a:xfrm>
        </p:spPr>
        <p:txBody>
          <a:bodyPr>
            <a:normAutofit/>
          </a:bodyPr>
          <a:lstStyle/>
          <a:p>
            <a:pPr fontAlgn="base"/>
            <a:r>
              <a:rPr lang="en-US" sz="1300" b="1" dirty="0"/>
              <a:t>Person/Premise Min/Max SA Start/End Dates</a:t>
            </a:r>
            <a:r>
              <a:rPr lang="en-US" sz="1300" dirty="0"/>
              <a:t>: What are the minimum and maximum start and end dates at a Person or Premise level.</a:t>
            </a:r>
          </a:p>
          <a:p>
            <a:pPr fontAlgn="base"/>
            <a:r>
              <a:rPr lang="en-US" sz="1300" b="1" dirty="0"/>
              <a:t>Person/Premise Days Active/Inactive Before</a:t>
            </a:r>
            <a:r>
              <a:rPr lang="en-US" sz="1300" dirty="0"/>
              <a:t>: How many days was the previous SA for the Person or Premise Active or Inactive for.</a:t>
            </a:r>
          </a:p>
          <a:p>
            <a:pPr fontAlgn="base"/>
            <a:r>
              <a:rPr lang="en-US" sz="1300" b="1" dirty="0"/>
              <a:t>Stop Days from 20190301</a:t>
            </a:r>
            <a:r>
              <a:rPr lang="en-US" sz="1300" dirty="0"/>
              <a:t>: Flags to use for training/testing. This should be dynamic but we are hardcoding the value for now.</a:t>
            </a:r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95991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48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Several observations of interest were found during EDA.  Here are the high-level results.</a:t>
            </a:r>
          </a:p>
          <a:p>
            <a:pPr fontAlgn="base"/>
            <a:r>
              <a:rPr lang="en-US" dirty="0"/>
              <a:t>The most frequent Start Date of the SAs that were stopped in March had started gas service in October, November, and December of the previous year.</a:t>
            </a:r>
          </a:p>
          <a:p>
            <a:r>
              <a:rPr lang="en-US" dirty="0"/>
              <a:t>The Residential Customer Class has the most stops during all 3 of the time windows but less than 1% of all active Residential SAs were stopped. The biggest offenders of stops during the 3 windows are Landlords and Builder/Developers. 14% of Landlord SAs stopped during the 21 day window and 9% of Builder/Developer SAs stopped during the same window.</a:t>
            </a:r>
          </a:p>
          <a:p>
            <a:r>
              <a:rPr lang="en-US" dirty="0"/>
              <a:t>When looking at stops during the 7 day, 14 day, and 21 day windows by City, Webb City, Joplin, Cameron, and Aurora have the highest % of Active SAs that were stopped. Over 2% of all Active SAs in Aurora are stopped during the 21 day window.</a:t>
            </a:r>
          </a:p>
          <a:p>
            <a:r>
              <a:rPr lang="en-US" dirty="0"/>
              <a:t>The higher the arrears amount, the more likely you are to stop. For example, if you owe 100 or less then you have less than a 1% chance of stopping between 3/1/19 - 3/21/19. If you owe 700−799 then you have over a 6% chance of stopping in the same timeframe. Residential customers have almost a 10% chance of stopping in the same bucket/timeframe.</a:t>
            </a:r>
          </a:p>
          <a:p>
            <a:r>
              <a:rPr lang="en-US" dirty="0"/>
              <a:t>The shorter amount of time a customer has had gas service, the more likely the customer will stop gas.</a:t>
            </a:r>
          </a:p>
          <a:p>
            <a:r>
              <a:rPr lang="en-US" dirty="0"/>
              <a:t>The percentage of stopped SAs that were DNPs previously during the 7 day window was 11%, 14 day window was 15%, and 21 day window was also 15%.</a:t>
            </a:r>
          </a:p>
          <a:p>
            <a:r>
              <a:rPr lang="en-US" dirty="0"/>
              <a:t>The Bootstrap Estimate of SA Stops Mean shows the 95% confidence interval for SAs stopping between 3/1/2017 and 3/7/2019 is from .34% to .38%..  Similarly, 3/1/2017 to 3/14/2019 is from .67% to .72% and 3/1/2019 to 3/21/2019 is from .98% to 1.04%.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206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ED94F1AA0BF14B9CDCAC24A8C2BD64" ma:contentTypeVersion="10" ma:contentTypeDescription="Create a new document." ma:contentTypeScope="" ma:versionID="8e67d8605ac7a45e46a014c15ad13f95">
  <xsd:schema xmlns:xsd="http://www.w3.org/2001/XMLSchema" xmlns:xs="http://www.w3.org/2001/XMLSchema" xmlns:p="http://schemas.microsoft.com/office/2006/metadata/properties" xmlns:ns3="ec66867a-10f6-473c-ae3a-98ae3888c21d" targetNamespace="http://schemas.microsoft.com/office/2006/metadata/properties" ma:root="true" ma:fieldsID="69b1f0b069b680b51a8577324aca6898" ns3:_="">
    <xsd:import namespace="ec66867a-10f6-473c-ae3a-98ae3888c2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6867a-10f6-473c-ae3a-98ae3888c2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31B1E7-7091-4484-BE66-1C2B90F35C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6867a-10f6-473c-ae3a-98ae3888c2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D20234-650E-4C78-B2B0-0A76B12562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51461D-01A4-4431-AEE1-28A3E783A2B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c66867a-10f6-473c-ae3a-98ae3888c21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3100</TotalTime>
  <Words>2177</Words>
  <Application>Microsoft Office PowerPoint</Application>
  <PresentationFormat>Widescreen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Gill Sans MT</vt:lpstr>
      <vt:lpstr>Wingdings 2</vt:lpstr>
      <vt:lpstr>Dividend</vt:lpstr>
      <vt:lpstr>Customer churn</vt:lpstr>
      <vt:lpstr>Overview</vt:lpstr>
      <vt:lpstr>The problem</vt:lpstr>
      <vt:lpstr>Dataset</vt:lpstr>
      <vt:lpstr>Dataset</vt:lpstr>
      <vt:lpstr>Dataset (field definitions)</vt:lpstr>
      <vt:lpstr>Dataset (field definitions)</vt:lpstr>
      <vt:lpstr>Dataset (field definitions)</vt:lpstr>
      <vt:lpstr>Exploratory data analysis</vt:lpstr>
      <vt:lpstr>Exploratory data analysis (Start date of stops)</vt:lpstr>
      <vt:lpstr>Exploratory data analysis (Stops by Customer class)</vt:lpstr>
      <vt:lpstr>Exploratory data analysis (Stops by City)</vt:lpstr>
      <vt:lpstr>Exploratory data analysis (Arrearage)</vt:lpstr>
      <vt:lpstr>Exploratory data analysis (Active days)</vt:lpstr>
      <vt:lpstr>Exploratory data analysis (Stops for previous dnps)</vt:lpstr>
      <vt:lpstr>Exploratory data analysis (Bootstrap estimate)</vt:lpstr>
      <vt:lpstr>Machine learning (custom scorer)</vt:lpstr>
      <vt:lpstr>Machine learning (summary)</vt:lpstr>
      <vt:lpstr>Machine learning (Logistic regression)</vt:lpstr>
      <vt:lpstr>Machine learning (Logistic Regression (Balanced))</vt:lpstr>
      <vt:lpstr>Machine learning  (K-NN)</vt:lpstr>
      <vt:lpstr>Machine learning  (Random forest w/ max 5 features)</vt:lpstr>
      <vt:lpstr>Machine learning (random forest analysis)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of defaulting</dc:title>
  <dc:creator>Nosbisch, Brock</dc:creator>
  <cp:lastModifiedBy>Nosbisch, Brock</cp:lastModifiedBy>
  <cp:revision>1</cp:revision>
  <dcterms:created xsi:type="dcterms:W3CDTF">2019-07-30T01:55:48Z</dcterms:created>
  <dcterms:modified xsi:type="dcterms:W3CDTF">2019-10-16T04:04:42Z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0x01010093ED94F1AA0BF14B9CDCAC24A8C2BD64</vt:lpwstr>
  </property>
</Properties>
</file>