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5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6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8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4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4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1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3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7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4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77322-78F1-4CFA-8AF4-E3AF7194D63C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0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74" y="0"/>
            <a:ext cx="12280856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205571" y="5799370"/>
            <a:ext cx="3667154" cy="918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46366" y="5789214"/>
            <a:ext cx="3103685" cy="791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5642" y="1277501"/>
            <a:ext cx="38993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Planyourevent</a:t>
            </a:r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.com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355977" y="1452895"/>
            <a:ext cx="592270" cy="434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/>
          <p:cNvSpPr/>
          <p:nvPr/>
        </p:nvSpPr>
        <p:spPr>
          <a:xfrm>
            <a:off x="8578361" y="1452895"/>
            <a:ext cx="627185" cy="434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9800747" y="1452895"/>
            <a:ext cx="662100" cy="434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/>
          <p:cNvSpPr/>
          <p:nvPr/>
        </p:nvSpPr>
        <p:spPr>
          <a:xfrm>
            <a:off x="11023131" y="1452895"/>
            <a:ext cx="644261" cy="434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8808" y="2127738"/>
            <a:ext cx="11178988" cy="5802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Navigation bar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6821" y="2321169"/>
            <a:ext cx="1001765" cy="248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09711" y="2321169"/>
            <a:ext cx="1001765" cy="248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30004" y="2281604"/>
            <a:ext cx="1001765" cy="248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74368" y="2281604"/>
            <a:ext cx="1001765" cy="248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75234" y="2321169"/>
            <a:ext cx="1001765" cy="248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56091" y="2281604"/>
            <a:ext cx="1001765" cy="248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87043" y="2961165"/>
            <a:ext cx="2538096" cy="17080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6779411" y="3607040"/>
            <a:ext cx="422032" cy="35169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87043" y="5077037"/>
            <a:ext cx="2538096" cy="15650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787043" y="5118644"/>
            <a:ext cx="2538096" cy="1523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787043" y="5118644"/>
            <a:ext cx="2538096" cy="1523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6883" y="3115841"/>
            <a:ext cx="44401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368458" y="2961165"/>
            <a:ext cx="2043234" cy="280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Ideas for Planning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568971" y="3481145"/>
            <a:ext cx="1639522" cy="9636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568971" y="4758812"/>
            <a:ext cx="1639522" cy="9636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568971" y="6031654"/>
            <a:ext cx="1639522" cy="696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2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14"/>
          <a:stretch/>
        </p:blipFill>
        <p:spPr>
          <a:xfrm>
            <a:off x="0" y="0"/>
            <a:ext cx="3429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714" y="200026"/>
            <a:ext cx="8597286" cy="63722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9080" y="733665"/>
            <a:ext cx="23708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Events</a:t>
            </a:r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2327" y="748466"/>
            <a:ext cx="37296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Event Planner</a:t>
            </a:r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341913" y="1292469"/>
            <a:ext cx="2638679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1913" y="1441938"/>
            <a:ext cx="2638679" cy="316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NAV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4446" y="1503485"/>
            <a:ext cx="42203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404445" y="1594045"/>
            <a:ext cx="42203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4445" y="1676253"/>
            <a:ext cx="42203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4445" y="2013438"/>
            <a:ext cx="2505809" cy="1565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4445" y="2030626"/>
            <a:ext cx="2505809" cy="1547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4445" y="2013439"/>
            <a:ext cx="2505809" cy="1547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04445" y="3745524"/>
            <a:ext cx="2435470" cy="2813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99795" y="1435783"/>
            <a:ext cx="7265374" cy="316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Navigation Bar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62328" y="1497330"/>
            <a:ext cx="42203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4262327" y="1579099"/>
            <a:ext cx="42203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62327" y="1670098"/>
            <a:ext cx="42203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530540" y="1949212"/>
            <a:ext cx="2505809" cy="1565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530540" y="1966400"/>
            <a:ext cx="2505809" cy="1547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530540" y="1949213"/>
            <a:ext cx="2505809" cy="1547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815266" y="2030626"/>
            <a:ext cx="2043234" cy="280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Ideas for Planning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02853" y="3709928"/>
            <a:ext cx="329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5873" y="4171593"/>
            <a:ext cx="2597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521319" y="5129389"/>
            <a:ext cx="2505809" cy="9285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4521319" y="5146576"/>
            <a:ext cx="1536581" cy="911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600700" y="5129390"/>
            <a:ext cx="1426428" cy="928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015779" y="2550606"/>
            <a:ext cx="1639522" cy="9636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15779" y="3828273"/>
            <a:ext cx="1639522" cy="9636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015779" y="5101114"/>
            <a:ext cx="1639522" cy="956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6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161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Olsen, Brock</dc:creator>
  <cp:lastModifiedBy>Olsen, Brock</cp:lastModifiedBy>
  <cp:revision>11</cp:revision>
  <dcterms:created xsi:type="dcterms:W3CDTF">2016-10-08T01:05:35Z</dcterms:created>
  <dcterms:modified xsi:type="dcterms:W3CDTF">2016-11-05T01:49:08Z</dcterms:modified>
</cp:coreProperties>
</file>