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4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7322-78F1-4CFA-8AF4-E3AF7194D63C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5DBA3-7FA4-4C4D-AA5B-E2B87262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74" y="0"/>
            <a:ext cx="1228085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89023" y="5926015"/>
            <a:ext cx="3103685" cy="791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808" y="1240688"/>
            <a:ext cx="2745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Weather.com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355977" y="1452895"/>
            <a:ext cx="592270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8578361" y="1452895"/>
            <a:ext cx="627185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9800747" y="1452895"/>
            <a:ext cx="662100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11023131" y="1452895"/>
            <a:ext cx="644261" cy="434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808" y="2127738"/>
            <a:ext cx="11178988" cy="580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Navigation bar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821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09711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30004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74368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75234" y="2321169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56091" y="2281604"/>
            <a:ext cx="1001765" cy="24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306435" y="3480935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29700" y="3127707"/>
            <a:ext cx="2538096" cy="17080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0075985" y="3730671"/>
            <a:ext cx="422032" cy="35169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29700" y="5213838"/>
            <a:ext cx="2538096" cy="15650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9029700" y="5255445"/>
            <a:ext cx="2538096" cy="152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029700" y="5255445"/>
            <a:ext cx="2538096" cy="152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290611" y="4013388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/>
          <p:cNvSpPr/>
          <p:nvPr/>
        </p:nvSpPr>
        <p:spPr>
          <a:xfrm>
            <a:off x="290611" y="4539561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/>
          <p:cNvSpPr/>
          <p:nvPr/>
        </p:nvSpPr>
        <p:spPr>
          <a:xfrm>
            <a:off x="290611" y="5067100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/>
        </p:nvSpPr>
        <p:spPr>
          <a:xfrm>
            <a:off x="267657" y="5591907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/>
          <p:cNvSpPr/>
          <p:nvPr/>
        </p:nvSpPr>
        <p:spPr>
          <a:xfrm>
            <a:off x="267657" y="6119446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/>
          <p:cNvSpPr/>
          <p:nvPr/>
        </p:nvSpPr>
        <p:spPr>
          <a:xfrm>
            <a:off x="267657" y="2956128"/>
            <a:ext cx="2240092" cy="40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08131" y="3146827"/>
            <a:ext cx="444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2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14"/>
          <a:stretch/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14" y="200026"/>
            <a:ext cx="8597286" cy="637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913" y="733665"/>
            <a:ext cx="2745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Weather.com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3300" y="733664"/>
            <a:ext cx="2745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Weather.com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13" y="1292469"/>
            <a:ext cx="263867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913" y="1441938"/>
            <a:ext cx="2638679" cy="316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NAV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446" y="1503485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404445" y="1594045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445" y="1676253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4445" y="2013438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4445" y="2030626"/>
            <a:ext cx="2505809" cy="154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4445" y="2013439"/>
            <a:ext cx="2505809" cy="154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4445" y="3745524"/>
            <a:ext cx="2435470" cy="28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of video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1595" y="4211514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1499087" y="4818183"/>
            <a:ext cx="430823" cy="35169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99795" y="1435783"/>
            <a:ext cx="7265374" cy="316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Navigation Bar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62328" y="1497330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262327" y="1579099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2327" y="1670098"/>
            <a:ext cx="42203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04030" y="1910861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8804030" y="1928049"/>
            <a:ext cx="2505809" cy="1547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804030" y="1910862"/>
            <a:ext cx="2505809" cy="154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04030" y="3642947"/>
            <a:ext cx="2435470" cy="28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 of video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61180" y="4108937"/>
            <a:ext cx="2505809" cy="1565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9898672" y="4715606"/>
            <a:ext cx="430823" cy="35169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33645" y="1910861"/>
            <a:ext cx="3086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r>
              <a:rPr lang="en-US" dirty="0"/>
              <a:t> </a:t>
            </a:r>
            <a:r>
              <a:rPr lang="en-US" dirty="0" err="1"/>
              <a:t>copy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56587" y="2003181"/>
            <a:ext cx="792774" cy="37733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56587" y="2013438"/>
            <a:ext cx="792774" cy="376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56587" y="2030626"/>
            <a:ext cx="792774" cy="3745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6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Olsen, Brock</dc:creator>
  <cp:lastModifiedBy>Olsen, Brock</cp:lastModifiedBy>
  <cp:revision>8</cp:revision>
  <dcterms:created xsi:type="dcterms:W3CDTF">2016-10-08T01:05:35Z</dcterms:created>
  <dcterms:modified xsi:type="dcterms:W3CDTF">2016-10-08T02:32:11Z</dcterms:modified>
</cp:coreProperties>
</file>