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7322-78F1-4CFA-8AF4-E3AF7194D63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74" y="0"/>
            <a:ext cx="12280856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05571" y="5799370"/>
            <a:ext cx="3667154" cy="918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6366" y="5789214"/>
            <a:ext cx="3103685" cy="791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808" y="1240688"/>
            <a:ext cx="2745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Weather.com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355977" y="1452895"/>
            <a:ext cx="592270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8578361" y="1452895"/>
            <a:ext cx="627185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9800747" y="1452895"/>
            <a:ext cx="662100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11023131" y="1452895"/>
            <a:ext cx="644261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808" y="2127738"/>
            <a:ext cx="11178988" cy="580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821" y="2321169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09711" y="2321169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30004" y="2281604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74368" y="2281604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75234" y="2321169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56091" y="2281604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87043" y="2961165"/>
            <a:ext cx="2538096" cy="17080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6779411" y="3607040"/>
            <a:ext cx="422032" cy="35169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87043" y="5077037"/>
            <a:ext cx="2538096" cy="15650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787043" y="5118644"/>
            <a:ext cx="2538096" cy="152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87043" y="5118644"/>
            <a:ext cx="2538096" cy="152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883" y="3115841"/>
            <a:ext cx="4440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03159" y="2948749"/>
            <a:ext cx="1854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2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14"/>
          <a:stretch/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14" y="200026"/>
            <a:ext cx="8597286" cy="6372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1913" y="733665"/>
            <a:ext cx="2745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Weather.com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3300" y="733664"/>
            <a:ext cx="2745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Weather.com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913" y="1292469"/>
            <a:ext cx="263867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1913" y="1441938"/>
            <a:ext cx="2638679" cy="316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NAV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446" y="1503485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404445" y="1594045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445" y="1676253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4445" y="2013438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4445" y="2030626"/>
            <a:ext cx="2505809" cy="1547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4445" y="2013439"/>
            <a:ext cx="2505809" cy="154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4445" y="3745524"/>
            <a:ext cx="2435470" cy="28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1595" y="4211514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1499087" y="4818183"/>
            <a:ext cx="430823" cy="35169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99795" y="1435783"/>
            <a:ext cx="7265374" cy="316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Navigation Bar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62328" y="1497330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262327" y="1579099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2327" y="1670098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68661" y="2013438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168661" y="2030626"/>
            <a:ext cx="2505809" cy="1547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168661" y="2013439"/>
            <a:ext cx="2505809" cy="154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68661" y="3745524"/>
            <a:ext cx="2435470" cy="28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225811" y="4211514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8263303" y="4818183"/>
            <a:ext cx="430823" cy="35169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62327" y="1939142"/>
            <a:ext cx="2147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77984" y="1846377"/>
            <a:ext cx="810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6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Olsen, Brock</dc:creator>
  <cp:lastModifiedBy>Olsen, Brock</cp:lastModifiedBy>
  <cp:revision>9</cp:revision>
  <dcterms:created xsi:type="dcterms:W3CDTF">2016-10-08T01:05:35Z</dcterms:created>
  <dcterms:modified xsi:type="dcterms:W3CDTF">2016-10-21T17:25:23Z</dcterms:modified>
</cp:coreProperties>
</file>