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0202"/>
    <a:srgbClr val="F4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940" autoAdjust="0"/>
  </p:normalViewPr>
  <p:slideViewPr>
    <p:cSldViewPr snapToGrid="0" snapToObjects="1">
      <p:cViewPr>
        <p:scale>
          <a:sx n="120" d="100"/>
          <a:sy n="120" d="100"/>
        </p:scale>
        <p:origin x="-13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02/11/2015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00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02/11/2015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42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02/11/2015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46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02/11/2015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02/11/2015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5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02/11/2015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68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02/11/2015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57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02/11/2015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47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02/11/2015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7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02/11/2015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04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02/11/2015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53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FDA3-703B-5A46-AEFC-E14C30159CAC}" type="datetimeFigureOut">
              <a:rPr lang="es-ES" smtClean="0"/>
              <a:t>02/11/2015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31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611560" y="2947566"/>
            <a:ext cx="7772400" cy="685347"/>
          </a:xfrm>
        </p:spPr>
        <p:txBody>
          <a:bodyPr/>
          <a:lstStyle/>
          <a:p>
            <a:r>
              <a:rPr lang="es-419" sz="3600" b="1" dirty="0" smtClean="0">
                <a:solidFill>
                  <a:srgbClr val="D40202"/>
                </a:solidFill>
                <a:latin typeface="Myriad Pro"/>
                <a:cs typeface="Myriad Pro"/>
              </a:rPr>
              <a:t>Propuesta Recaudación</a:t>
            </a:r>
            <a:endParaRPr lang="es-CL" sz="36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69608" y="1"/>
            <a:ext cx="1867756" cy="186775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69607" y="160081"/>
            <a:ext cx="1867757" cy="75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1400" kern="1400" dirty="0" smtClean="0">
                <a:solidFill>
                  <a:schemeClr val="bg1"/>
                </a:solidFill>
                <a:latin typeface="Myriad Pro Light"/>
                <a:cs typeface="Myriad Pro Light"/>
              </a:rPr>
              <a:t>INGENIERÍA EN INFORMATICA</a:t>
            </a:r>
            <a:endParaRPr lang="es-CL" sz="1400" kern="1400" dirty="0">
              <a:solidFill>
                <a:schemeClr val="bg1"/>
              </a:solidFill>
              <a:latin typeface="Myriad Pro Light"/>
              <a:cs typeface="Myriad Pro Light"/>
            </a:endParaRPr>
          </a:p>
        </p:txBody>
      </p:sp>
      <p:pic>
        <p:nvPicPr>
          <p:cNvPr id="12" name="Imagen 1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47" y="1332361"/>
            <a:ext cx="1270076" cy="342346"/>
          </a:xfrm>
          <a:prstGeom prst="rect">
            <a:avLst/>
          </a:prstGeom>
        </p:spPr>
      </p:pic>
      <p:cxnSp>
        <p:nvCxnSpPr>
          <p:cNvPr id="14" name="Conector recto 13"/>
          <p:cNvCxnSpPr/>
          <p:nvPr/>
        </p:nvCxnSpPr>
        <p:spPr>
          <a:xfrm>
            <a:off x="615294" y="1077855"/>
            <a:ext cx="1576383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ubtítulo 2"/>
          <p:cNvSpPr>
            <a:spLocks noGrp="1"/>
          </p:cNvSpPr>
          <p:nvPr>
            <p:ph type="subTitle" idx="1"/>
          </p:nvPr>
        </p:nvSpPr>
        <p:spPr>
          <a:xfrm>
            <a:off x="1297360" y="3712724"/>
            <a:ext cx="6400800" cy="36219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s-419" sz="2400" dirty="0" smtClean="0">
                <a:latin typeface="Myriad Pro"/>
                <a:cs typeface="Myriad Pro"/>
              </a:rPr>
              <a:t>Taller integral </a:t>
            </a:r>
            <a:r>
              <a:rPr lang="es-419" sz="2400" smtClean="0">
                <a:latin typeface="Myriad Pro"/>
                <a:cs typeface="Myriad Pro"/>
              </a:rPr>
              <a:t>de </a:t>
            </a:r>
            <a:r>
              <a:rPr lang="es-419" sz="2400" smtClean="0">
                <a:latin typeface="Myriad Pro"/>
                <a:cs typeface="Myriad Pro"/>
              </a:rPr>
              <a:t>proyectos informaticos</a:t>
            </a:r>
            <a:endParaRPr lang="es-CL" dirty="0">
              <a:latin typeface="Myriad Pro"/>
              <a:cs typeface="Myriad Pro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69608" y="5331580"/>
            <a:ext cx="62961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L" sz="1400" dirty="0" smtClean="0">
                <a:latin typeface="Myriad Pro"/>
                <a:cs typeface="Myriad Pro"/>
              </a:rPr>
              <a:t>NOMBRE: </a:t>
            </a:r>
            <a:r>
              <a:rPr lang="es-419" sz="1400" dirty="0" smtClean="0">
                <a:latin typeface="Myriad Pro"/>
                <a:cs typeface="Myriad Pro"/>
              </a:rPr>
              <a:t> ANDRES MENESES, SERGIO PARRA, SEBASTIAN SERRANO</a:t>
            </a:r>
            <a:endParaRPr lang="es-CL" sz="1400" dirty="0" smtClean="0">
              <a:latin typeface="Myriad Pro"/>
              <a:cs typeface="Myriad Pro"/>
            </a:endParaRPr>
          </a:p>
          <a:p>
            <a:pPr>
              <a:lnSpc>
                <a:spcPct val="120000"/>
              </a:lnSpc>
            </a:pPr>
            <a:r>
              <a:rPr lang="es-CL" sz="1400" dirty="0" smtClean="0">
                <a:latin typeface="Myriad Pro"/>
                <a:cs typeface="Myriad Pro"/>
              </a:rPr>
              <a:t>CARRERA:</a:t>
            </a:r>
            <a:r>
              <a:rPr lang="es-419" sz="1400" dirty="0" smtClean="0">
                <a:latin typeface="Myriad Pro"/>
                <a:cs typeface="Myriad Pro"/>
              </a:rPr>
              <a:t> ING. EN INFORMATICA</a:t>
            </a:r>
            <a:endParaRPr lang="es-CL" sz="1400" dirty="0" smtClean="0">
              <a:latin typeface="Myriad Pro"/>
              <a:cs typeface="Myriad Pro"/>
            </a:endParaRPr>
          </a:p>
          <a:p>
            <a:pPr>
              <a:lnSpc>
                <a:spcPct val="120000"/>
              </a:lnSpc>
            </a:pPr>
            <a:r>
              <a:rPr lang="es-CL" sz="1400" dirty="0" smtClean="0">
                <a:latin typeface="Myriad Pro"/>
                <a:cs typeface="Myriad Pro"/>
              </a:rPr>
              <a:t>ASIGNATURA:</a:t>
            </a:r>
            <a:r>
              <a:rPr lang="es-419" sz="1400" dirty="0" smtClean="0">
                <a:latin typeface="Myriad Pro"/>
                <a:cs typeface="Myriad Pro"/>
              </a:rPr>
              <a:t> TALLER INTEGRAL DE PROYECTOS INFORMATICOS</a:t>
            </a:r>
            <a:endParaRPr lang="es-CL" sz="1400" dirty="0" smtClean="0">
              <a:latin typeface="Myriad Pro"/>
              <a:cs typeface="Myriad Pro"/>
            </a:endParaRPr>
          </a:p>
          <a:p>
            <a:pPr>
              <a:lnSpc>
                <a:spcPct val="120000"/>
              </a:lnSpc>
            </a:pPr>
            <a:r>
              <a:rPr lang="es-CL" sz="1400" dirty="0" smtClean="0">
                <a:latin typeface="Myriad Pro"/>
                <a:cs typeface="Myriad Pro"/>
              </a:rPr>
              <a:t>PROFESOR:</a:t>
            </a:r>
            <a:r>
              <a:rPr lang="es-419" sz="1400" dirty="0" smtClean="0">
                <a:latin typeface="Myriad Pro"/>
                <a:cs typeface="Myriad Pro"/>
              </a:rPr>
              <a:t> MITCHEL VIDELA C.</a:t>
            </a:r>
            <a:endParaRPr lang="es-CL" sz="1400" dirty="0" smtClean="0">
              <a:latin typeface="Myriad Pro"/>
              <a:cs typeface="Myriad Pro"/>
            </a:endParaRPr>
          </a:p>
          <a:p>
            <a:pPr>
              <a:lnSpc>
                <a:spcPct val="120000"/>
              </a:lnSpc>
            </a:pPr>
            <a:r>
              <a:rPr lang="es-CL" sz="1400" dirty="0" smtClean="0">
                <a:latin typeface="Myriad Pro"/>
                <a:cs typeface="Myriad Pro"/>
              </a:rPr>
              <a:t>FECHA:</a:t>
            </a:r>
            <a:r>
              <a:rPr lang="es-419" sz="1400" dirty="0" smtClean="0">
                <a:latin typeface="Myriad Pro"/>
                <a:cs typeface="Myriad Pro"/>
              </a:rPr>
              <a:t> 02-11-2015</a:t>
            </a:r>
            <a:endParaRPr lang="es-CL" sz="1400" dirty="0"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9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7772400" cy="685347"/>
          </a:xfrm>
        </p:spPr>
        <p:txBody>
          <a:bodyPr>
            <a:normAutofit/>
          </a:bodyPr>
          <a:lstStyle/>
          <a:p>
            <a:pPr algn="l"/>
            <a:r>
              <a:rPr lang="es-419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PROTOTIPO DE PANTALLAS DEL SISTEMA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307821" y="1332380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1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307821" y="3032507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2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307821" y="4692626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3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pic>
        <p:nvPicPr>
          <p:cNvPr id="46" name="45 Imagen" descr="C:\AppServ\www\RecNet\img\acciones\confeccio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140" y="8035290"/>
            <a:ext cx="380610" cy="3546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Rectángulo"/>
          <p:cNvSpPr/>
          <p:nvPr/>
        </p:nvSpPr>
        <p:spPr>
          <a:xfrm>
            <a:off x="3676355" y="6349768"/>
            <a:ext cx="22155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050" i="1" dirty="0"/>
              <a:t>Figura </a:t>
            </a:r>
            <a:r>
              <a:rPr lang="es-419" sz="1050" i="1" dirty="0" smtClean="0"/>
              <a:t>8 </a:t>
            </a:r>
            <a:r>
              <a:rPr lang="es-CL" sz="1050" i="1" dirty="0" smtClean="0"/>
              <a:t>– </a:t>
            </a:r>
            <a:r>
              <a:rPr lang="es-CL" sz="1050" i="1" dirty="0"/>
              <a:t>Pagar PSS</a:t>
            </a:r>
            <a:endParaRPr lang="es-ES" sz="1050" dirty="0"/>
          </a:p>
        </p:txBody>
      </p:sp>
      <p:pic>
        <p:nvPicPr>
          <p:cNvPr id="11" name="10 Imagen" descr="C:\Users\admin\Pictures\Pantallas HJNC\pagar_pss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61" y="670915"/>
            <a:ext cx="6677025" cy="5562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6644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7772400" cy="685347"/>
          </a:xfrm>
        </p:spPr>
        <p:txBody>
          <a:bodyPr>
            <a:normAutofit/>
          </a:bodyPr>
          <a:lstStyle/>
          <a:p>
            <a:pPr algn="l"/>
            <a:r>
              <a:rPr lang="es-419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PROTOTIPO DE PANTALLAS DEL SISTEMA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307821" y="1332380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1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307821" y="3032507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2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307821" y="4692626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3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pic>
        <p:nvPicPr>
          <p:cNvPr id="46" name="45 Imagen" descr="C:\AppServ\www\RecNet\img\acciones\confeccio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140" y="8035290"/>
            <a:ext cx="380610" cy="3546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Rectángulo"/>
          <p:cNvSpPr/>
          <p:nvPr/>
        </p:nvSpPr>
        <p:spPr>
          <a:xfrm>
            <a:off x="3676355" y="6349768"/>
            <a:ext cx="22155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050" i="1" dirty="0"/>
              <a:t>Figura </a:t>
            </a:r>
            <a:r>
              <a:rPr lang="es-419" sz="1050" i="1" dirty="0" smtClean="0"/>
              <a:t>8 </a:t>
            </a:r>
            <a:r>
              <a:rPr lang="es-CL" sz="1050" i="1" dirty="0" smtClean="0"/>
              <a:t>– </a:t>
            </a:r>
            <a:r>
              <a:rPr lang="es-CL" sz="1050" i="1" dirty="0"/>
              <a:t>Pagar PSS</a:t>
            </a:r>
            <a:endParaRPr lang="es-ES" sz="1050" dirty="0"/>
          </a:p>
        </p:txBody>
      </p:sp>
      <p:pic>
        <p:nvPicPr>
          <p:cNvPr id="11" name="10 Imagen" descr="C:\Users\admin\Pictures\Pantallas HJNC\pagar_pss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61" y="670915"/>
            <a:ext cx="6677025" cy="5562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261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7772400" cy="685347"/>
          </a:xfrm>
        </p:spPr>
        <p:txBody>
          <a:bodyPr>
            <a:normAutofit/>
          </a:bodyPr>
          <a:lstStyle/>
          <a:p>
            <a:pPr algn="l"/>
            <a:r>
              <a:rPr lang="es-419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PROTOTIPO DE PANTALLAS DEL SISTEMA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307821" y="1332380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1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307821" y="3032507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2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307821" y="4692626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3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pic>
        <p:nvPicPr>
          <p:cNvPr id="14" name="13 Imagen" descr="C:\Users\admin\Pictures\Pantallas HJNC\busqueda_ctacte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21" y="1800130"/>
            <a:ext cx="8573052" cy="20378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2 Rectángulo"/>
          <p:cNvSpPr/>
          <p:nvPr/>
        </p:nvSpPr>
        <p:spPr>
          <a:xfrm>
            <a:off x="3407064" y="4280788"/>
            <a:ext cx="19543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050" i="1" dirty="0"/>
              <a:t>Figura 1 – Búsqueda de paciente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9164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7772400" cy="685347"/>
          </a:xfrm>
        </p:spPr>
        <p:txBody>
          <a:bodyPr>
            <a:normAutofit/>
          </a:bodyPr>
          <a:lstStyle/>
          <a:p>
            <a:pPr algn="l"/>
            <a:r>
              <a:rPr lang="es-419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PROTOTIPO DE PANTALLAS DEL SISTEMA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307821" y="1332380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1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307821" y="3032507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2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307821" y="4692626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3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pic>
        <p:nvPicPr>
          <p:cNvPr id="9" name="8 Imagen" descr="C:\Users\admin\Pictures\Pantallas HJNC\lista_pss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21" y="1985406"/>
            <a:ext cx="8563052" cy="19747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Rectángulo"/>
          <p:cNvSpPr/>
          <p:nvPr/>
        </p:nvSpPr>
        <p:spPr>
          <a:xfrm>
            <a:off x="3734377" y="4246208"/>
            <a:ext cx="180209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050" i="1" dirty="0"/>
              <a:t>Figura 2 – Lista de programas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103132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7772400" cy="685347"/>
          </a:xfrm>
        </p:spPr>
        <p:txBody>
          <a:bodyPr>
            <a:normAutofit/>
          </a:bodyPr>
          <a:lstStyle/>
          <a:p>
            <a:pPr algn="l"/>
            <a:r>
              <a:rPr lang="es-419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PROTOTIPO DE PANTALLAS DEL SISTEMA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307821" y="1332380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1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307821" y="3032507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2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307821" y="4692626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3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478244" y="3935504"/>
            <a:ext cx="233429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050" i="1" dirty="0"/>
              <a:t>Figura 3 – Matriz botones y estados </a:t>
            </a:r>
            <a:r>
              <a:rPr lang="es-CL" sz="1050" i="1" dirty="0" err="1"/>
              <a:t>pss</a:t>
            </a:r>
            <a:endParaRPr lang="es-ES" sz="1050" dirty="0"/>
          </a:p>
        </p:txBody>
      </p:sp>
      <p:pic>
        <p:nvPicPr>
          <p:cNvPr id="10" name="9 Imagen" descr="C:\Users\admin\Pictures\Pantallas HJNC\botonesEstadosPS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459" y="1628778"/>
            <a:ext cx="5277094" cy="2131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656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7772400" cy="685347"/>
          </a:xfrm>
        </p:spPr>
        <p:txBody>
          <a:bodyPr>
            <a:normAutofit/>
          </a:bodyPr>
          <a:lstStyle/>
          <a:p>
            <a:pPr algn="l"/>
            <a:r>
              <a:rPr lang="es-419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PROTOTIPO DE PANTALLAS DEL SISTEMA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307821" y="1332380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1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307821" y="3032507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2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307821" y="4692626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3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95284"/>
              </p:ext>
            </p:extLst>
          </p:nvPr>
        </p:nvGraphicFramePr>
        <p:xfrm>
          <a:off x="1524000" y="13970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575"/>
                <a:gridCol w="4924425"/>
              </a:tblGrid>
              <a:tr h="370840">
                <a:tc>
                  <a:txBody>
                    <a:bodyPr/>
                    <a:lstStyle/>
                    <a:p>
                      <a:r>
                        <a:rPr lang="es-419" dirty="0" smtClean="0"/>
                        <a:t>Boton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Acción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400" dirty="0" smtClean="0"/>
                        <a:t>Permite</a:t>
                      </a:r>
                      <a:r>
                        <a:rPr lang="es-419" sz="1400" baseline="0" dirty="0" smtClean="0"/>
                        <a:t> valorizar un programa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400" dirty="0" smtClean="0"/>
                        <a:t>Permite imprimir un programa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400" dirty="0" smtClean="0"/>
                        <a:t>Permite pagar</a:t>
                      </a:r>
                      <a:r>
                        <a:rPr lang="es-419" sz="1400" baseline="0" dirty="0" smtClean="0"/>
                        <a:t> un programa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400" dirty="0" smtClean="0"/>
                        <a:t>Permite generar un nuevo programa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400" dirty="0" smtClean="0"/>
                        <a:t>Permite</a:t>
                      </a:r>
                      <a:r>
                        <a:rPr lang="es-419" sz="1400" baseline="0" dirty="0" smtClean="0"/>
                        <a:t> cerrar un programa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P</a:t>
                      </a:r>
                      <a:r>
                        <a:rPr lang="es-419" sz="1400" dirty="0" smtClean="0"/>
                        <a:t>ermite abrir un programa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400" dirty="0" smtClean="0"/>
                        <a:t>Permite ver el detalle de un programa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400" dirty="0" smtClean="0"/>
                        <a:t>Permite editar o modificar un programa</a:t>
                      </a:r>
                      <a:endParaRPr lang="es-E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2" name="41 Imagen" descr="C:\AppServ\www\RecNet\img\acciones\cerra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753" y="3239615"/>
            <a:ext cx="369375" cy="36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42 Imagen" descr="C:\AppServ\www\RecNet\img\acciones\abrir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543" y="3603787"/>
            <a:ext cx="369375" cy="36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43 Imagen" descr="C:\AppServ\www\RecNet\img\acciones\detalle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18" y="3989197"/>
            <a:ext cx="369375" cy="36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44 Imagen" descr="C:\AppServ\www\RecNet\img\acciones\editar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433" y="4358517"/>
            <a:ext cx="369375" cy="36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45 Imagen" descr="C:\AppServ\www\RecNet\img\acciones\confeccion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140" y="8035290"/>
            <a:ext cx="380610" cy="354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46 Imagen" descr="C:\AppServ\www\RecNet\img\acciones\valorizar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383" y="1776378"/>
            <a:ext cx="369375" cy="36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47 Imagen" descr="C:\AppServ\www\RecNet\img\acciones\imprimir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48" y="2130102"/>
            <a:ext cx="369375" cy="36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48 Imagen" descr="C:\AppServ\www\RecNet\img\acciones\pagar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673" y="2505333"/>
            <a:ext cx="369375" cy="36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49 Imagen" descr="C:\AppServ\www\RecNet\img\acciones\nuevo.pn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858" y="2875443"/>
            <a:ext cx="369375" cy="361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838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7772400" cy="685347"/>
          </a:xfrm>
        </p:spPr>
        <p:txBody>
          <a:bodyPr>
            <a:normAutofit/>
          </a:bodyPr>
          <a:lstStyle/>
          <a:p>
            <a:pPr algn="l"/>
            <a:r>
              <a:rPr lang="es-419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PROTOTIPO DE PANTALLAS DEL SISTEMA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307821" y="1332380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1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307821" y="3032507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2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307821" y="4692626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3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pic>
        <p:nvPicPr>
          <p:cNvPr id="46" name="45 Imagen" descr="C:\AppServ\www\RecNet\img\acciones\confeccio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140" y="8035290"/>
            <a:ext cx="380610" cy="354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16 Imagen" descr="C:\Users\admin\Pictures\Pantallas HJNC\detalle_pss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21" y="1039631"/>
            <a:ext cx="8328066" cy="35244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Rectángulo"/>
          <p:cNvSpPr/>
          <p:nvPr/>
        </p:nvSpPr>
        <p:spPr>
          <a:xfrm>
            <a:off x="3665921" y="4692828"/>
            <a:ext cx="136608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050" i="1" dirty="0"/>
              <a:t>Figura </a:t>
            </a:r>
            <a:r>
              <a:rPr lang="es-419" sz="1050" i="1" dirty="0" smtClean="0"/>
              <a:t>4</a:t>
            </a:r>
            <a:r>
              <a:rPr lang="es-CL" sz="1050" i="1" dirty="0" smtClean="0"/>
              <a:t> </a:t>
            </a:r>
            <a:r>
              <a:rPr lang="es-CL" sz="1050" i="1" dirty="0"/>
              <a:t>– Detalle PSS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89774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7772400" cy="685347"/>
          </a:xfrm>
        </p:spPr>
        <p:txBody>
          <a:bodyPr>
            <a:normAutofit/>
          </a:bodyPr>
          <a:lstStyle/>
          <a:p>
            <a:pPr algn="l"/>
            <a:r>
              <a:rPr lang="es-419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PROTOTIPO DE PANTALLAS DEL SISTEMA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307821" y="1332380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1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307821" y="3032507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2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307821" y="4692626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3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pic>
        <p:nvPicPr>
          <p:cNvPr id="46" name="45 Imagen" descr="C:\AppServ\www\RecNet\img\acciones\confeccio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140" y="8035290"/>
            <a:ext cx="380610" cy="3546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Rectángulo"/>
          <p:cNvSpPr/>
          <p:nvPr/>
        </p:nvSpPr>
        <p:spPr>
          <a:xfrm>
            <a:off x="3665921" y="4692828"/>
            <a:ext cx="147062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050" i="1" dirty="0"/>
              <a:t>Figura </a:t>
            </a:r>
            <a:r>
              <a:rPr lang="es-419" sz="1050" i="1" dirty="0" smtClean="0"/>
              <a:t>5</a:t>
            </a:r>
            <a:r>
              <a:rPr lang="es-CL" sz="1050" i="1" dirty="0" smtClean="0"/>
              <a:t> </a:t>
            </a:r>
            <a:r>
              <a:rPr lang="es-CL" sz="1050" i="1" dirty="0"/>
              <a:t>– Editar PSS</a:t>
            </a:r>
            <a:endParaRPr lang="es-ES" sz="1050" dirty="0"/>
          </a:p>
          <a:p>
            <a:endParaRPr lang="es-ES" sz="1050" dirty="0"/>
          </a:p>
        </p:txBody>
      </p:sp>
      <p:pic>
        <p:nvPicPr>
          <p:cNvPr id="10" name="9 Imagen" descr="C:\Users\admin\Pictures\Pantallas HJNC\editar_pss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04" y="963538"/>
            <a:ext cx="8333175" cy="3608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212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7772400" cy="685347"/>
          </a:xfrm>
        </p:spPr>
        <p:txBody>
          <a:bodyPr>
            <a:normAutofit/>
          </a:bodyPr>
          <a:lstStyle/>
          <a:p>
            <a:pPr algn="l"/>
            <a:r>
              <a:rPr lang="es-419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PROTOTIPO DE PANTALLAS DEL SISTEMA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307821" y="1332380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1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307821" y="3032507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2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307821" y="4692626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3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pic>
        <p:nvPicPr>
          <p:cNvPr id="46" name="45 Imagen" descr="C:\AppServ\www\RecNet\img\acciones\confeccio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140" y="8035290"/>
            <a:ext cx="380610" cy="3546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Rectángulo"/>
          <p:cNvSpPr/>
          <p:nvPr/>
        </p:nvSpPr>
        <p:spPr>
          <a:xfrm>
            <a:off x="3665920" y="4692828"/>
            <a:ext cx="182047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050" i="1" dirty="0"/>
              <a:t>Figura </a:t>
            </a:r>
            <a:r>
              <a:rPr lang="es-419" sz="1050" i="1" dirty="0"/>
              <a:t>6</a:t>
            </a:r>
            <a:r>
              <a:rPr lang="es-CL" sz="1050" i="1" dirty="0" smtClean="0"/>
              <a:t> </a:t>
            </a:r>
            <a:r>
              <a:rPr lang="es-CL" sz="1050" i="1" dirty="0"/>
              <a:t>– PSS Confeccionado</a:t>
            </a:r>
            <a:endParaRPr lang="es-ES" sz="1050" dirty="0"/>
          </a:p>
        </p:txBody>
      </p:sp>
      <p:pic>
        <p:nvPicPr>
          <p:cNvPr id="11" name="10 Imagen" descr="C:\Users\admin\Pictures\Pantallas HJNC\confeccion_pss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21" y="880296"/>
            <a:ext cx="8541981" cy="3756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29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7772400" cy="685347"/>
          </a:xfrm>
        </p:spPr>
        <p:txBody>
          <a:bodyPr>
            <a:normAutofit/>
          </a:bodyPr>
          <a:lstStyle/>
          <a:p>
            <a:pPr algn="l"/>
            <a:r>
              <a:rPr lang="es-419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PROTOTIPO DE PANTALLAS DEL SISTEMA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307821" y="1332380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1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307821" y="3032507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2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307821" y="4692626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3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pic>
        <p:nvPicPr>
          <p:cNvPr id="46" name="45 Imagen" descr="C:\AppServ\www\RecNet\img\acciones\confeccio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140" y="8035290"/>
            <a:ext cx="380610" cy="3546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Rectángulo"/>
          <p:cNvSpPr/>
          <p:nvPr/>
        </p:nvSpPr>
        <p:spPr>
          <a:xfrm>
            <a:off x="3763819" y="5775764"/>
            <a:ext cx="22155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050" i="1" dirty="0"/>
              <a:t>Figura </a:t>
            </a:r>
            <a:r>
              <a:rPr lang="es-419" sz="1050" i="1" dirty="0"/>
              <a:t>7</a:t>
            </a:r>
            <a:r>
              <a:rPr lang="es-CL" sz="1050" i="1" dirty="0" smtClean="0"/>
              <a:t> </a:t>
            </a:r>
            <a:r>
              <a:rPr lang="es-CL" sz="1050" i="1" dirty="0"/>
              <a:t>– Valorizar prestaciones</a:t>
            </a:r>
            <a:endParaRPr lang="es-ES" sz="1050" dirty="0"/>
          </a:p>
        </p:txBody>
      </p:sp>
      <p:pic>
        <p:nvPicPr>
          <p:cNvPr id="10" name="9 Imagen" descr="C:\Users\admin\Pictures\Pantallas HJNC\valorizacion_pss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90" y="802683"/>
            <a:ext cx="7230016" cy="49273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6575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213</Words>
  <Application>Microsoft Office PowerPoint</Application>
  <PresentationFormat>Presentación en pantalla (4:3)</PresentationFormat>
  <Paragraphs>67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Propuesta Recaudación</vt:lpstr>
      <vt:lpstr>PROTOTIPO DE PANTALLAS DEL SISTEMA</vt:lpstr>
      <vt:lpstr>PROTOTIPO DE PANTALLAS DEL SISTEMA</vt:lpstr>
      <vt:lpstr>PROTOTIPO DE PANTALLAS DEL SISTEMA</vt:lpstr>
      <vt:lpstr>PROTOTIPO DE PANTALLAS DEL SISTEMA</vt:lpstr>
      <vt:lpstr>PROTOTIPO DE PANTALLAS DEL SISTEMA</vt:lpstr>
      <vt:lpstr>PROTOTIPO DE PANTALLAS DEL SISTEMA</vt:lpstr>
      <vt:lpstr>PROTOTIPO DE PANTALLAS DEL SISTEMA</vt:lpstr>
      <vt:lpstr>PROTOTIPO DE PANTALLAS DEL SISTEMA</vt:lpstr>
      <vt:lpstr>PROTOTIPO DE PANTALLAS DEL SISTEMA</vt:lpstr>
      <vt:lpstr>PROTOTIPO DE PANTALLAS DEL SISTEMA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de la Presentación</dc:title>
  <dc:creator>agencia</dc:creator>
  <cp:lastModifiedBy>andres meneses morales</cp:lastModifiedBy>
  <cp:revision>10</cp:revision>
  <dcterms:created xsi:type="dcterms:W3CDTF">2015-06-26T15:52:47Z</dcterms:created>
  <dcterms:modified xsi:type="dcterms:W3CDTF">2015-11-02T22:43:57Z</dcterms:modified>
</cp:coreProperties>
</file>