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C492-25D6-44A0-94D2-78A4923E5D9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A620-CC1D-4F4C-94DD-50611F5F95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9717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C492-25D6-44A0-94D2-78A4923E5D9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A620-CC1D-4F4C-94DD-50611F5F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2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C492-25D6-44A0-94D2-78A4923E5D9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A620-CC1D-4F4C-94DD-50611F5F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5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C492-25D6-44A0-94D2-78A4923E5D9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A620-CC1D-4F4C-94DD-50611F5F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9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C492-25D6-44A0-94D2-78A4923E5D9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A620-CC1D-4F4C-94DD-50611F5F95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342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C492-25D6-44A0-94D2-78A4923E5D9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A620-CC1D-4F4C-94DD-50611F5F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3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C492-25D6-44A0-94D2-78A4923E5D9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A620-CC1D-4F4C-94DD-50611F5F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2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C492-25D6-44A0-94D2-78A4923E5D9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A620-CC1D-4F4C-94DD-50611F5F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8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C492-25D6-44A0-94D2-78A4923E5D9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A620-CC1D-4F4C-94DD-50611F5F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C492-25D6-44A0-94D2-78A4923E5D9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A620-CC1D-4F4C-94DD-50611F5F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6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C492-25D6-44A0-94D2-78A4923E5D9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A620-CC1D-4F4C-94DD-50611F5F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1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0AC0C492-25D6-44A0-94D2-78A4923E5D9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EFFCA620-CC1D-4F4C-94DD-50611F5F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7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EC17-CE75-DF0D-AEB1-F593D3A153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dust_extinction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822EE-D5DE-1725-D179-9459FECDBB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3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4504-CD4C-F117-FE2A-D858BCF5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1C7509-1E73-EFD3-520D-D0890745073F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DAB64-4358-5B57-3F41-BF4D3DC87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9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7919F-4245-CBA8-77A5-5891568F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4D3AE-3246-34E3-C8CB-777D4E2148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5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0946A-CC8E-192D-8163-9FFE63506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Dust Contamination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B652F-7DE1-2D35-DA33-40C654D72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FA88A-65F7-44B3-B950-A931155AF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Dust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9F694-816D-9A2B-C822-246CFB80B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C042-9973-D65D-D642-BF757042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Dust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89462-8DAD-A7F2-88A8-9E2DAA032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Green 2019</a:t>
            </a:r>
          </a:p>
          <a:p>
            <a:r>
              <a:rPr lang="en-US" dirty="0"/>
              <a:t>Schlafly 2016</a:t>
            </a:r>
          </a:p>
          <a:p>
            <a:r>
              <a:rPr lang="en-US" dirty="0"/>
              <a:t>Schlegel, </a:t>
            </a:r>
            <a:r>
              <a:rPr lang="en-US" dirty="0" err="1"/>
              <a:t>Finkbeiner</a:t>
            </a:r>
            <a:r>
              <a:rPr lang="en-US" dirty="0"/>
              <a:t>, Davis 1998</a:t>
            </a:r>
          </a:p>
          <a:p>
            <a:r>
              <a:rPr lang="en-US" dirty="0"/>
              <a:t>Just need to convert to E(B-V)</a:t>
            </a:r>
          </a:p>
        </p:txBody>
      </p:sp>
    </p:spTree>
    <p:extLst>
      <p:ext uri="{BB962C8B-B14F-4D97-AF65-F5344CB8AC3E}">
        <p14:creationId xmlns:p14="http://schemas.microsoft.com/office/powerpoint/2010/main" val="3301892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29DA-5D44-AF67-9F19-FF1B4F57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F4294-EF85-42D3-F359-CF905C9F4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33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AE8DD-5485-54E7-265F-51455BC7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A315C-4042-E0BA-A8C9-65A2EC2B1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3099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375</TotalTime>
  <Words>28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View</vt:lpstr>
      <vt:lpstr>dust_extinction</vt:lpstr>
      <vt:lpstr>PowerPoint Presentation</vt:lpstr>
      <vt:lpstr>PowerPoint Presentation</vt:lpstr>
      <vt:lpstr>Dust Contamination</vt:lpstr>
      <vt:lpstr>Dust Correction</vt:lpstr>
      <vt:lpstr>Dust Maps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dust_extinction</dc:title>
  <dc:creator>Brock Parker</dc:creator>
  <cp:lastModifiedBy>Brock Parker</cp:lastModifiedBy>
  <cp:revision>1</cp:revision>
  <dcterms:created xsi:type="dcterms:W3CDTF">2023-10-10T22:37:40Z</dcterms:created>
  <dcterms:modified xsi:type="dcterms:W3CDTF">2023-10-12T00:40:37Z</dcterms:modified>
</cp:coreProperties>
</file>