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93678-0815-0175-EEDE-ABF97CCB8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8010E-0F4A-716E-00FB-D6C95108E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FAB9-3965-B241-BA77-DFECB480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D9A8-77F6-4533-8E92-E9FBD3FEA9C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EE103-1D4B-4817-563C-8B562851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F10A6-098C-B881-BB49-F1446DFA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6DB4-74F8-4D6B-AF60-A2F3729DD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7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ECFE-8D92-6CE3-3AE2-AFC4C2895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74FA1-7739-2856-EACD-884546D49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3ACE6-95DA-FC4A-2253-D719DC8A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D9A8-77F6-4533-8E92-E9FBD3FEA9C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E4D1F-2CA8-2C2B-A623-7713FC50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FE0E-52F7-E4A8-A647-5A62161C9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6DB4-74F8-4D6B-AF60-A2F3729DD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9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82B0E-E2BC-B959-011E-07D2ACC6F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199E9-651B-1CB0-73C5-949057AC7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76E56-0BBA-807B-25CF-4F887718F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D9A8-77F6-4533-8E92-E9FBD3FEA9C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37B67-39A5-631C-BACD-0662C6E56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BA36B-6D52-F42C-8A9B-ED31B09F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6DB4-74F8-4D6B-AF60-A2F3729DD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8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22B8-55B9-140A-F6BB-37268E5B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E53EF-5C7F-8ED0-C142-BD046A6F3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BCED8-58E8-2EFD-F4AF-7735ACE2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D9A8-77F6-4533-8E92-E9FBD3FEA9C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2109D-A301-D3E8-8A66-7A2527C5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97037-999A-9ACA-1E87-B3005DD5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6DB4-74F8-4D6B-AF60-A2F3729DD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CF1F8-4AD5-4F17-52A2-226DC690C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9B861-DB5B-675B-AF3F-4F1B0F31E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2FBA2-82D0-DA3F-206F-9387942F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D9A8-77F6-4533-8E92-E9FBD3FEA9C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483C5-1B45-BB5C-B03F-70D8D404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8778D-0A02-4D9F-F4E4-E1A91E160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6DB4-74F8-4D6B-AF60-A2F3729DD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6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E86E4-599F-8CAA-0664-0B512094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0A1F-EBA4-9C2C-AC44-DFEC06313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829E8-F1B8-74D0-37A7-C0245AE1F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CAB4F-4C9B-6ED5-8CAA-668B8D0F6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D9A8-77F6-4533-8E92-E9FBD3FEA9C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54511-7B21-4CAB-92B8-4CECCFF9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65840-5C49-D967-8DE8-D10823DA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6DB4-74F8-4D6B-AF60-A2F3729DD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6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7378-0773-5DF8-7266-C471B6BAE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72F7A-E5FF-F6FA-76DA-C37391502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93C0A-7CBD-527A-86AA-AB5EC0D1B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873EBE-0A71-C18B-FDB9-B471DF317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AFC664-6B90-9D44-DF31-E11133F33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589C8-380E-BF75-3786-262AB85B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D9A8-77F6-4533-8E92-E9FBD3FEA9C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DC30FF-F89F-40EB-B2A5-0F7AA651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D70CD-26B9-6E77-BE75-038F67DB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6DB4-74F8-4D6B-AF60-A2F3729DD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9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0DA5-A6D8-6BD3-C112-793A828E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837A3-6168-B041-916D-C30E9EBF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D9A8-77F6-4533-8E92-E9FBD3FEA9C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1B25E-4ACC-5B89-1B06-A4BE5655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11AB8-BEF5-1578-2BF9-2BF86FFD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6DB4-74F8-4D6B-AF60-A2F3729DD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87201-2785-2621-B6F8-28BD0D4B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D9A8-77F6-4533-8E92-E9FBD3FEA9C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2E7C9-0B3B-DD12-8206-7EB1BF5B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ED307-F204-D63B-A6FF-CE3CCD7A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6DB4-74F8-4D6B-AF60-A2F3729DD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3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B205-41ED-56EC-5E18-5797B90A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9EE92-E3DF-0B57-6C64-79BC1C948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33460-B8D6-935F-0C39-6B910508F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E173F-BF02-8BB3-7A2A-1076D5FC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D9A8-77F6-4533-8E92-E9FBD3FEA9C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E4324-A779-1915-7ACB-50283D44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39831-4A7A-CE56-479D-6AC3E703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6DB4-74F8-4D6B-AF60-A2F3729DD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8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82A57-6F73-C02E-6AAC-AEB5281D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4EC1C-8ABD-B4FF-62C3-38948D816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A065A-F399-1206-DFD8-8EF5FAA60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9BD3-95DA-BF60-2BF7-466EEA59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D9A8-77F6-4533-8E92-E9FBD3FEA9C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9B027-9339-1FB3-BA5E-9A421F30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23879-01DB-6D2D-F36B-FF037B97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6DB4-74F8-4D6B-AF60-A2F3729DD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0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F70F8-2A08-8084-69CC-2AA0A3FA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08A4B-DB11-654A-30E8-95E5EFAFE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56E3B-2C6F-5933-1C99-018B3CA09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D9A8-77F6-4533-8E92-E9FBD3FEA9C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05F02-EEE6-44A4-CA1C-7815BD48C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DC862-EFC5-30EE-2560-C98A407B9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86DB4-74F8-4D6B-AF60-A2F3729DD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3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15C28-9C19-9C4F-9511-D63E6B2B1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7768F-962B-28CF-7805-38257EBDD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7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Brock Parker</dc:creator>
  <cp:lastModifiedBy>Brock Parker</cp:lastModifiedBy>
  <cp:revision>1</cp:revision>
  <dcterms:created xsi:type="dcterms:W3CDTF">2023-11-29T18:03:38Z</dcterms:created>
  <dcterms:modified xsi:type="dcterms:W3CDTF">2023-11-29T18:35:54Z</dcterms:modified>
</cp:coreProperties>
</file>