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sldIdLst>
    <p:sldId id="266" r:id="rId2"/>
    <p:sldId id="267" r:id="rId3"/>
    <p:sldId id="268" r:id="rId4"/>
    <p:sldId id="257" r:id="rId5"/>
    <p:sldId id="258" r:id="rId6"/>
    <p:sldId id="259" r:id="rId7"/>
    <p:sldId id="260" r:id="rId8"/>
    <p:sldId id="261" r:id="rId9"/>
    <p:sldId id="262" r:id="rId10"/>
    <p:sldId id="263" r:id="rId11"/>
    <p:sldId id="264" r:id="rId12"/>
  </p:sldIdLst>
  <p:sldSz cx="10080625" cy="5670550"/>
  <p:notesSz cx="7772400" cy="10058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7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69204" y="2551471"/>
            <a:ext cx="9312396" cy="27325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80543" y="843746"/>
            <a:ext cx="9089718" cy="1219617"/>
          </a:xfrm>
          <a:effectLst/>
        </p:spPr>
        <p:txBody>
          <a:bodyPr anchor="b">
            <a:normAutofit/>
          </a:bodyPr>
          <a:lstStyle>
            <a:lvl1pPr>
              <a:defRPr sz="2976">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480544" y="2063364"/>
            <a:ext cx="9089716" cy="488108"/>
          </a:xfrm>
        </p:spPr>
        <p:txBody>
          <a:bodyPr anchor="t">
            <a:normAutofit/>
          </a:bodyPr>
          <a:lstStyle>
            <a:lvl1pPr marL="0" indent="0" algn="l">
              <a:buNone/>
              <a:defRPr sz="1323" cap="all">
                <a:solidFill>
                  <a:schemeClr val="accent2"/>
                </a:solidFill>
              </a:defRPr>
            </a:lvl1pPr>
            <a:lvl2pPr marL="378013" indent="0" algn="ctr">
              <a:buNone/>
              <a:defRPr>
                <a:solidFill>
                  <a:schemeClr val="tx1">
                    <a:tint val="75000"/>
                  </a:schemeClr>
                </a:solidFill>
              </a:defRPr>
            </a:lvl2pPr>
            <a:lvl3pPr marL="756026" indent="0" algn="ctr">
              <a:buNone/>
              <a:defRPr>
                <a:solidFill>
                  <a:schemeClr val="tx1">
                    <a:tint val="75000"/>
                  </a:schemeClr>
                </a:solidFill>
              </a:defRPr>
            </a:lvl3pPr>
            <a:lvl4pPr marL="1134039" indent="0" algn="ctr">
              <a:buNone/>
              <a:defRPr>
                <a:solidFill>
                  <a:schemeClr val="tx1">
                    <a:tint val="75000"/>
                  </a:schemeClr>
                </a:solidFill>
              </a:defRPr>
            </a:lvl4pPr>
            <a:lvl5pPr marL="1512052" indent="0" algn="ctr">
              <a:buNone/>
              <a:defRPr>
                <a:solidFill>
                  <a:schemeClr val="tx1">
                    <a:tint val="75000"/>
                  </a:schemeClr>
                </a:solidFill>
              </a:defRPr>
            </a:lvl5pPr>
            <a:lvl6pPr marL="1890065" indent="0" algn="ctr">
              <a:buNone/>
              <a:defRPr>
                <a:solidFill>
                  <a:schemeClr val="tx1">
                    <a:tint val="75000"/>
                  </a:schemeClr>
                </a:solidFill>
              </a:defRPr>
            </a:lvl6pPr>
            <a:lvl7pPr marL="2268078" indent="0" algn="ctr">
              <a:buNone/>
              <a:defRPr>
                <a:solidFill>
                  <a:schemeClr val="tx1">
                    <a:tint val="75000"/>
                  </a:schemeClr>
                </a:solidFill>
              </a:defRPr>
            </a:lvl7pPr>
            <a:lvl8pPr marL="2646091" indent="0" algn="ctr">
              <a:buNone/>
              <a:defRPr>
                <a:solidFill>
                  <a:schemeClr val="tx1">
                    <a:tint val="75000"/>
                  </a:schemeClr>
                </a:solidFill>
              </a:defRPr>
            </a:lvl8pPr>
            <a:lvl9pPr marL="3024104"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288775" y="4924843"/>
            <a:ext cx="2352146" cy="301904"/>
          </a:xfrm>
        </p:spPr>
        <p:txBody>
          <a:bodyPr/>
          <a:lstStyle>
            <a:lvl1pPr>
              <a:defRPr>
                <a:solidFill>
                  <a:schemeClr val="accent1">
                    <a:lumMod val="75000"/>
                    <a:lumOff val="25000"/>
                  </a:schemeClr>
                </a:solidFill>
              </a:defRPr>
            </a:lvl1pPr>
          </a:lstStyle>
          <a:p>
            <a:pPr indent="0">
              <a:buNone/>
            </a:pPr>
            <a:r>
              <a:rPr lang="en-US" sz="1400" b="0" strike="noStrike" spc="-1">
                <a:solidFill>
                  <a:srgbClr val="000000"/>
                </a:solidFill>
                <a:latin typeface="Times New Roman"/>
              </a:rPr>
              <a:t>&lt;date/time&gt;</a:t>
            </a:r>
          </a:p>
        </p:txBody>
      </p:sp>
      <p:sp>
        <p:nvSpPr>
          <p:cNvPr id="5" name="Footer Placeholder 4"/>
          <p:cNvSpPr>
            <a:spLocks noGrp="1"/>
          </p:cNvSpPr>
          <p:nvPr>
            <p:ph type="ftr" sz="quarter" idx="11"/>
          </p:nvPr>
        </p:nvSpPr>
        <p:spPr>
          <a:xfrm>
            <a:off x="480543" y="4921267"/>
            <a:ext cx="5719308" cy="301904"/>
          </a:xfrm>
        </p:spPr>
        <p:txBody>
          <a:bodyPr/>
          <a:lstStyle>
            <a:lvl1pPr>
              <a:defRPr>
                <a:solidFill>
                  <a:schemeClr val="accent1">
                    <a:lumMod val="75000"/>
                    <a:lumOff val="25000"/>
                  </a:schemeClr>
                </a:solidFill>
              </a:defRPr>
            </a:lvl1pPr>
          </a:lstStyle>
          <a:p>
            <a:pPr indent="0" algn="ctr">
              <a:buNone/>
            </a:pPr>
            <a:r>
              <a:rPr lang="en-US" sz="1400" b="0" strike="noStrike" spc="-1">
                <a:solidFill>
                  <a:srgbClr val="000000"/>
                </a:solidFill>
                <a:latin typeface="Times New Roman"/>
              </a:rPr>
              <a:t>&lt;footer&gt;</a:t>
            </a:r>
          </a:p>
        </p:txBody>
      </p:sp>
      <p:sp>
        <p:nvSpPr>
          <p:cNvPr id="6" name="Slide Number Placeholder 5"/>
          <p:cNvSpPr>
            <a:spLocks noGrp="1"/>
          </p:cNvSpPr>
          <p:nvPr>
            <p:ph type="sldNum" sz="quarter" idx="12"/>
          </p:nvPr>
        </p:nvSpPr>
        <p:spPr>
          <a:xfrm>
            <a:off x="8729844" y="4924843"/>
            <a:ext cx="840416" cy="301904"/>
          </a:xfrm>
        </p:spPr>
        <p:txBody>
          <a:bodyPr/>
          <a:lstStyle>
            <a:lvl1pPr>
              <a:defRPr>
                <a:solidFill>
                  <a:schemeClr val="accent1">
                    <a:lumMod val="75000"/>
                    <a:lumOff val="25000"/>
                  </a:schemeClr>
                </a:solidFill>
              </a:defRPr>
            </a:lvl1pPr>
          </a:lstStyle>
          <a:p>
            <a:pPr indent="0" algn="r">
              <a:buNone/>
            </a:pPr>
            <a:fld id="{C5A5F7B9-0FDC-4311-A1E9-BF39C7BF88F2}" type="slidenum">
              <a:rPr lang="en-US" sz="1400" b="0" strike="noStrike" spc="-1" smtClean="0">
                <a:solidFill>
                  <a:srgbClr val="000000"/>
                </a:solidFill>
                <a:latin typeface="Times New Roman"/>
              </a:rPr>
              <a:t>‹#›</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503178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364038" y="508024"/>
            <a:ext cx="9350820" cy="98337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480543" y="580579"/>
            <a:ext cx="9119539" cy="838262"/>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indent="0">
              <a:buNone/>
            </a:pPr>
            <a:r>
              <a:rPr lang="en-US" sz="1400" b="0" strike="noStrike" spc="-1">
                <a:solidFill>
                  <a:srgbClr val="000000"/>
                </a:solidFill>
                <a:latin typeface="Times New Roman"/>
              </a:rPr>
              <a:t>&lt;date/time&gt;</a:t>
            </a:r>
          </a:p>
        </p:txBody>
      </p:sp>
      <p:sp>
        <p:nvSpPr>
          <p:cNvPr id="5" name="Footer Placeholder 4"/>
          <p:cNvSpPr>
            <a:spLocks noGrp="1"/>
          </p:cNvSpPr>
          <p:nvPr>
            <p:ph type="ftr" sz="quarter" idx="11"/>
          </p:nvPr>
        </p:nvSpPr>
        <p:spPr/>
        <p:txBody>
          <a:bodyPr/>
          <a:lstStyle/>
          <a:p>
            <a:pPr indent="0" algn="ctr">
              <a:buNone/>
            </a:pPr>
            <a:r>
              <a:rPr lang="en-US" sz="1400" b="0" strike="noStrike" spc="-1">
                <a:solidFill>
                  <a:srgbClr val="000000"/>
                </a:solidFill>
                <a:latin typeface="Times New Roman"/>
              </a:rPr>
              <a:t>&lt;footer&gt;</a:t>
            </a:r>
          </a:p>
        </p:txBody>
      </p:sp>
      <p:sp>
        <p:nvSpPr>
          <p:cNvPr id="6" name="Slide Number Placeholder 5"/>
          <p:cNvSpPr>
            <a:spLocks noGrp="1"/>
          </p:cNvSpPr>
          <p:nvPr>
            <p:ph type="sldNum" sz="quarter" idx="12"/>
          </p:nvPr>
        </p:nvSpPr>
        <p:spPr/>
        <p:txBody>
          <a:bodyPr/>
          <a:lstStyle/>
          <a:p>
            <a:pPr indent="0" algn="r">
              <a:buNone/>
            </a:pPr>
            <a:fld id="{C5A5F7B9-0FDC-4311-A1E9-BF39C7BF88F2}" type="slidenum">
              <a:rPr lang="en-US" sz="1400" b="0" strike="noStrike" spc="-1" smtClean="0">
                <a:solidFill>
                  <a:srgbClr val="000000"/>
                </a:solidFill>
                <a:latin typeface="Times New Roman"/>
              </a:rPr>
              <a:t>‹#›</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211125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7308454" y="495884"/>
            <a:ext cx="2403423" cy="480975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7308454" y="558725"/>
            <a:ext cx="1657089" cy="4285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40725" y="558725"/>
            <a:ext cx="6528824" cy="42856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436176" y="4924843"/>
            <a:ext cx="1098137" cy="301904"/>
          </a:xfrm>
        </p:spPr>
        <p:txBody>
          <a:bodyPr/>
          <a:lstStyle>
            <a:lvl1pPr>
              <a:defRPr>
                <a:solidFill>
                  <a:schemeClr val="accent1">
                    <a:lumMod val="75000"/>
                    <a:lumOff val="25000"/>
                  </a:schemeClr>
                </a:solidFill>
              </a:defRPr>
            </a:lvl1pPr>
          </a:lstStyle>
          <a:p>
            <a:pPr indent="0">
              <a:buNone/>
            </a:pPr>
            <a:r>
              <a:rPr lang="en-US" sz="1400" b="0" strike="noStrike" spc="-1">
                <a:solidFill>
                  <a:srgbClr val="000000"/>
                </a:solidFill>
                <a:latin typeface="Times New Roman"/>
              </a:rPr>
              <a:t>&lt;date/time&gt;</a:t>
            </a:r>
          </a:p>
        </p:txBody>
      </p:sp>
      <p:sp>
        <p:nvSpPr>
          <p:cNvPr id="5" name="Footer Placeholder 4"/>
          <p:cNvSpPr>
            <a:spLocks noGrp="1"/>
          </p:cNvSpPr>
          <p:nvPr>
            <p:ph type="ftr" sz="quarter" idx="11"/>
          </p:nvPr>
        </p:nvSpPr>
        <p:spPr>
          <a:xfrm>
            <a:off x="640725" y="4921267"/>
            <a:ext cx="6528824" cy="301904"/>
          </a:xfrm>
        </p:spPr>
        <p:txBody>
          <a:bodyPr/>
          <a:lstStyle/>
          <a:p>
            <a:pPr indent="0" algn="ctr">
              <a:buNone/>
            </a:pPr>
            <a:r>
              <a:rPr lang="en-US" sz="1400" b="0" strike="noStrike" spc="-1">
                <a:solidFill>
                  <a:srgbClr val="000000"/>
                </a:solidFill>
                <a:latin typeface="Times New Roman"/>
              </a:rPr>
              <a:t>&lt;footer&gt;</a:t>
            </a:r>
          </a:p>
        </p:txBody>
      </p:sp>
      <p:sp>
        <p:nvSpPr>
          <p:cNvPr id="6" name="Slide Number Placeholder 5"/>
          <p:cNvSpPr>
            <a:spLocks noGrp="1"/>
          </p:cNvSpPr>
          <p:nvPr>
            <p:ph type="sldNum" sz="quarter" idx="12"/>
          </p:nvPr>
        </p:nvSpPr>
        <p:spPr>
          <a:xfrm>
            <a:off x="8637501" y="4924843"/>
            <a:ext cx="962583" cy="301904"/>
          </a:xfrm>
        </p:spPr>
        <p:txBody>
          <a:bodyPr/>
          <a:lstStyle>
            <a:lvl1pPr>
              <a:defRPr>
                <a:solidFill>
                  <a:schemeClr val="accent1">
                    <a:lumMod val="75000"/>
                    <a:lumOff val="25000"/>
                  </a:schemeClr>
                </a:solidFill>
              </a:defRPr>
            </a:lvl1pPr>
          </a:lstStyle>
          <a:p>
            <a:pPr indent="0" algn="r">
              <a:buNone/>
            </a:pPr>
            <a:fld id="{C5A5F7B9-0FDC-4311-A1E9-BF39C7BF88F2}" type="slidenum">
              <a:rPr lang="en-US" sz="1400" b="0" strike="noStrike" spc="-1" smtClean="0">
                <a:solidFill>
                  <a:srgbClr val="000000"/>
                </a:solidFill>
                <a:latin typeface="Times New Roman"/>
              </a:rPr>
              <a:t>‹#›</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814365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8" name="PlaceHolder 2"/>
          <p:cNvSpPr>
            <a:spLocks noGrp="1"/>
          </p:cNvSpPr>
          <p:nvPr>
            <p:ph/>
          </p:nvPr>
        </p:nvSpPr>
        <p:spPr>
          <a:xfrm>
            <a:off x="504000" y="1326600"/>
            <a:ext cx="9071640" cy="32882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D8F3060C-2142-440A-A337-29F31CDCD668}" type="slidenum">
              <a:t>‹#›</a:t>
            </a:fld>
            <a:endParaRPr/>
          </a:p>
        </p:txBody>
      </p:sp>
      <p:sp>
        <p:nvSpPr>
          <p:cNvPr id="6" name="PlaceHolder 5"/>
          <p:cNvSpPr>
            <a:spLocks noGrp="1"/>
          </p:cNvSpPr>
          <p:nvPr>
            <p:ph type="dt" idx="1"/>
          </p:nvPr>
        </p:nvSpPr>
        <p:spPr/>
        <p:txBody>
          <a:bodyPr/>
          <a:lstStyle/>
          <a:p>
            <a:endParaRPr/>
          </a:p>
        </p:txBody>
      </p:sp>
    </p:spTree>
    <p:extLst>
      <p:ext uri="{BB962C8B-B14F-4D97-AF65-F5344CB8AC3E}">
        <p14:creationId xmlns:p14="http://schemas.microsoft.com/office/powerpoint/2010/main" val="478744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0" name="PlaceHolder 2"/>
          <p:cNvSpPr>
            <a:spLocks noGrp="1"/>
          </p:cNvSpPr>
          <p:nvPr>
            <p:ph/>
          </p:nvPr>
        </p:nvSpPr>
        <p:spPr>
          <a:xfrm>
            <a:off x="504000" y="1326600"/>
            <a:ext cx="4426920" cy="32882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1" name="PlaceHolder 3"/>
          <p:cNvSpPr>
            <a:spLocks noGrp="1"/>
          </p:cNvSpPr>
          <p:nvPr>
            <p:ph/>
          </p:nvPr>
        </p:nvSpPr>
        <p:spPr>
          <a:xfrm>
            <a:off x="5152680" y="1326600"/>
            <a:ext cx="4426920" cy="32882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EC05FC33-F531-4179-B029-C7C37A5F4270}" type="slidenum">
              <a:t>‹#›</a:t>
            </a:fld>
            <a:endParaRPr/>
          </a:p>
        </p:txBody>
      </p:sp>
      <p:sp>
        <p:nvSpPr>
          <p:cNvPr id="7" name="PlaceHolder 6"/>
          <p:cNvSpPr>
            <a:spLocks noGrp="1"/>
          </p:cNvSpPr>
          <p:nvPr>
            <p:ph type="dt" idx="1"/>
          </p:nvPr>
        </p:nvSpPr>
        <p:spPr/>
        <p:txBody>
          <a:bodyPr/>
          <a:lstStyle/>
          <a:p>
            <a:endParaRPr/>
          </a:p>
        </p:txBody>
      </p:sp>
    </p:spTree>
    <p:extLst>
      <p:ext uri="{BB962C8B-B14F-4D97-AF65-F5344CB8AC3E}">
        <p14:creationId xmlns:p14="http://schemas.microsoft.com/office/powerpoint/2010/main" val="3358029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364038" y="508024"/>
            <a:ext cx="9350820" cy="98337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80543" y="580579"/>
            <a:ext cx="9119539" cy="838262"/>
          </a:xfrm>
        </p:spPr>
        <p:txBody>
          <a:bodyPr/>
          <a:lstStyle/>
          <a:p>
            <a:r>
              <a:rPr lang="en-US"/>
              <a:t>Click to edit Master title style</a:t>
            </a:r>
            <a:endParaRPr lang="en-US" dirty="0"/>
          </a:p>
        </p:txBody>
      </p:sp>
      <p:sp>
        <p:nvSpPr>
          <p:cNvPr id="3" name="Content Placeholder 2"/>
          <p:cNvSpPr>
            <a:spLocks noGrp="1"/>
          </p:cNvSpPr>
          <p:nvPr>
            <p:ph idx="1"/>
          </p:nvPr>
        </p:nvSpPr>
        <p:spPr>
          <a:xfrm>
            <a:off x="480544" y="1802947"/>
            <a:ext cx="9119538" cy="3041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indent="0">
              <a:buNone/>
            </a:pPr>
            <a:r>
              <a:rPr lang="en-US" sz="1400" b="0" strike="noStrike" spc="-1">
                <a:solidFill>
                  <a:srgbClr val="000000"/>
                </a:solidFill>
                <a:latin typeface="Times New Roman"/>
              </a:rPr>
              <a:t>&lt;date/time&gt;</a:t>
            </a:r>
          </a:p>
        </p:txBody>
      </p:sp>
      <p:sp>
        <p:nvSpPr>
          <p:cNvPr id="5" name="Footer Placeholder 4"/>
          <p:cNvSpPr>
            <a:spLocks noGrp="1"/>
          </p:cNvSpPr>
          <p:nvPr>
            <p:ph type="ftr" sz="quarter" idx="11"/>
          </p:nvPr>
        </p:nvSpPr>
        <p:spPr/>
        <p:txBody>
          <a:bodyPr/>
          <a:lstStyle/>
          <a:p>
            <a:pPr indent="0" algn="ctr">
              <a:buNone/>
            </a:pPr>
            <a:r>
              <a:rPr lang="en-US" sz="1400" b="0" strike="noStrike" spc="-1">
                <a:solidFill>
                  <a:srgbClr val="000000"/>
                </a:solidFill>
                <a:latin typeface="Times New Roman"/>
              </a:rPr>
              <a:t>&lt;footer&gt;</a:t>
            </a:r>
          </a:p>
        </p:txBody>
      </p:sp>
      <p:sp>
        <p:nvSpPr>
          <p:cNvPr id="6" name="Slide Number Placeholder 5"/>
          <p:cNvSpPr>
            <a:spLocks noGrp="1"/>
          </p:cNvSpPr>
          <p:nvPr>
            <p:ph type="sldNum" sz="quarter" idx="12"/>
          </p:nvPr>
        </p:nvSpPr>
        <p:spPr>
          <a:xfrm>
            <a:off x="8729844" y="4924843"/>
            <a:ext cx="870238" cy="301904"/>
          </a:xfrm>
        </p:spPr>
        <p:txBody>
          <a:bodyPr/>
          <a:lstStyle/>
          <a:p>
            <a:pPr indent="0" algn="r">
              <a:buNone/>
            </a:pPr>
            <a:fld id="{C5A5F7B9-0FDC-4311-A1E9-BF39C7BF88F2}" type="slidenum">
              <a:rPr lang="en-US" sz="1400" b="0" strike="noStrike" spc="-1" smtClean="0">
                <a:solidFill>
                  <a:srgbClr val="000000"/>
                </a:solidFill>
                <a:latin typeface="Times New Roman"/>
              </a:rPr>
              <a:t>‹#›</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084866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370265" y="4251651"/>
            <a:ext cx="9335542" cy="104086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80544" y="2516863"/>
            <a:ext cx="9119538" cy="1238216"/>
          </a:xfrm>
        </p:spPr>
        <p:txBody>
          <a:bodyPr anchor="b">
            <a:normAutofit/>
          </a:bodyPr>
          <a:lstStyle>
            <a:lvl1pPr algn="l">
              <a:defRPr sz="2976"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80544" y="3755079"/>
            <a:ext cx="9119538" cy="496571"/>
          </a:xfrm>
        </p:spPr>
        <p:txBody>
          <a:bodyPr anchor="t">
            <a:normAutofit/>
          </a:bodyPr>
          <a:lstStyle>
            <a:lvl1pPr marL="0" indent="0" algn="l">
              <a:buNone/>
              <a:defRPr sz="1488" cap="all">
                <a:solidFill>
                  <a:schemeClr val="accent2"/>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indent="0">
              <a:buNone/>
            </a:pPr>
            <a:r>
              <a:rPr lang="en-US" sz="1400" b="0" strike="noStrike" spc="-1">
                <a:solidFill>
                  <a:srgbClr val="000000"/>
                </a:solidFill>
                <a:latin typeface="Times New Roman"/>
              </a:rPr>
              <a:t>&lt;date/time&gt;</a:t>
            </a: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indent="0" algn="ctr">
              <a:buNone/>
            </a:pPr>
            <a:r>
              <a:rPr lang="en-US" sz="1400" b="0" strike="noStrike" spc="-1">
                <a:solidFill>
                  <a:srgbClr val="000000"/>
                </a:solidFill>
                <a:latin typeface="Times New Roman"/>
              </a:rPr>
              <a:t>&lt;footer&gt;</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indent="0" algn="r">
              <a:buNone/>
            </a:pPr>
            <a:fld id="{C5A5F7B9-0FDC-4311-A1E9-BF39C7BF88F2}" type="slidenum">
              <a:rPr lang="en-US" sz="1400" b="0" strike="noStrike" spc="-1" smtClean="0">
                <a:solidFill>
                  <a:srgbClr val="000000"/>
                </a:solidFill>
                <a:latin typeface="Times New Roman"/>
              </a:rPr>
              <a:t>‹#›</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346963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368748" y="501531"/>
            <a:ext cx="9343129" cy="104086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80544" y="603319"/>
            <a:ext cx="9119539" cy="817204"/>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80544" y="1842229"/>
            <a:ext cx="4483356" cy="300399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6725" y="1842229"/>
            <a:ext cx="4483358" cy="300399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indent="0">
              <a:buNone/>
            </a:pPr>
            <a:r>
              <a:rPr lang="en-US" sz="1400" b="0" strike="noStrike" spc="-1">
                <a:solidFill>
                  <a:srgbClr val="000000"/>
                </a:solidFill>
                <a:latin typeface="Times New Roman"/>
              </a:rPr>
              <a:t>&lt;date/time&gt;</a:t>
            </a:r>
          </a:p>
        </p:txBody>
      </p:sp>
      <p:sp>
        <p:nvSpPr>
          <p:cNvPr id="6" name="Footer Placeholder 5"/>
          <p:cNvSpPr>
            <a:spLocks noGrp="1"/>
          </p:cNvSpPr>
          <p:nvPr>
            <p:ph type="ftr" sz="quarter" idx="11"/>
          </p:nvPr>
        </p:nvSpPr>
        <p:spPr/>
        <p:txBody>
          <a:bodyPr/>
          <a:lstStyle/>
          <a:p>
            <a:pPr indent="0" algn="ctr">
              <a:buNone/>
            </a:pPr>
            <a:r>
              <a:rPr lang="en-US" sz="1400" b="0" strike="noStrike" spc="-1">
                <a:solidFill>
                  <a:srgbClr val="000000"/>
                </a:solidFill>
                <a:latin typeface="Times New Roman"/>
              </a:rPr>
              <a:t>&lt;footer&gt;</a:t>
            </a:r>
          </a:p>
        </p:txBody>
      </p:sp>
      <p:sp>
        <p:nvSpPr>
          <p:cNvPr id="7" name="Slide Number Placeholder 6"/>
          <p:cNvSpPr>
            <a:spLocks noGrp="1"/>
          </p:cNvSpPr>
          <p:nvPr>
            <p:ph type="sldNum" sz="quarter" idx="12"/>
          </p:nvPr>
        </p:nvSpPr>
        <p:spPr/>
        <p:txBody>
          <a:bodyPr/>
          <a:lstStyle/>
          <a:p>
            <a:pPr indent="0" algn="r">
              <a:buNone/>
            </a:pPr>
            <a:fld id="{C5A5F7B9-0FDC-4311-A1E9-BF39C7BF88F2}" type="slidenum">
              <a:rPr lang="en-US" sz="1400" b="0" strike="noStrike" spc="-1" smtClean="0">
                <a:solidFill>
                  <a:srgbClr val="000000"/>
                </a:solidFill>
                <a:latin typeface="Times New Roman"/>
              </a:rPr>
              <a:t>‹#›</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4035773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368748" y="501531"/>
            <a:ext cx="9343129" cy="104086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480544" y="603319"/>
            <a:ext cx="9119539" cy="817204"/>
          </a:xfrm>
        </p:spPr>
        <p:txBody>
          <a:bodyPr/>
          <a:lstStyle/>
          <a:p>
            <a:r>
              <a:rPr lang="en-US"/>
              <a:t>Click to edit Master title style</a:t>
            </a:r>
            <a:endParaRPr lang="en-US" dirty="0"/>
          </a:p>
        </p:txBody>
      </p:sp>
      <p:sp>
        <p:nvSpPr>
          <p:cNvPr id="3" name="Text Placeholder 2"/>
          <p:cNvSpPr>
            <a:spLocks noGrp="1"/>
          </p:cNvSpPr>
          <p:nvPr>
            <p:ph type="body" idx="1"/>
          </p:nvPr>
        </p:nvSpPr>
        <p:spPr>
          <a:xfrm>
            <a:off x="733574" y="1861154"/>
            <a:ext cx="4206110" cy="443197"/>
          </a:xfrm>
        </p:spPr>
        <p:txBody>
          <a:bodyPr anchor="b">
            <a:noAutofit/>
          </a:bodyPr>
          <a:lstStyle>
            <a:lvl1pPr marL="0" indent="0">
              <a:buNone/>
              <a:defRPr sz="1819" b="0">
                <a:solidFill>
                  <a:schemeClr val="accent2"/>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4" name="Content Placeholder 3"/>
          <p:cNvSpPr>
            <a:spLocks noGrp="1"/>
          </p:cNvSpPr>
          <p:nvPr>
            <p:ph sz="half" idx="2"/>
          </p:nvPr>
        </p:nvSpPr>
        <p:spPr>
          <a:xfrm>
            <a:off x="480544" y="2419412"/>
            <a:ext cx="4459139" cy="242680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93974" y="1861155"/>
            <a:ext cx="4206109" cy="457557"/>
          </a:xfrm>
        </p:spPr>
        <p:txBody>
          <a:bodyPr anchor="b">
            <a:noAutofit/>
          </a:bodyPr>
          <a:lstStyle>
            <a:lvl1pPr marL="0" indent="0">
              <a:buNone/>
              <a:defRPr sz="1819" b="0">
                <a:solidFill>
                  <a:schemeClr val="accent2"/>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6" name="Content Placeholder 5"/>
          <p:cNvSpPr>
            <a:spLocks noGrp="1"/>
          </p:cNvSpPr>
          <p:nvPr>
            <p:ph sz="quarter" idx="4"/>
          </p:nvPr>
        </p:nvSpPr>
        <p:spPr>
          <a:xfrm>
            <a:off x="5140944" y="2419412"/>
            <a:ext cx="4459139" cy="242680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indent="0">
              <a:buNone/>
            </a:pPr>
            <a:r>
              <a:rPr lang="en-US" sz="1400" b="0" strike="noStrike" spc="-1">
                <a:solidFill>
                  <a:srgbClr val="000000"/>
                </a:solidFill>
                <a:latin typeface="Times New Roman"/>
              </a:rPr>
              <a:t>&lt;date/time&gt;</a:t>
            </a:r>
          </a:p>
        </p:txBody>
      </p:sp>
      <p:sp>
        <p:nvSpPr>
          <p:cNvPr id="8" name="Footer Placeholder 7"/>
          <p:cNvSpPr>
            <a:spLocks noGrp="1"/>
          </p:cNvSpPr>
          <p:nvPr>
            <p:ph type="ftr" sz="quarter" idx="11"/>
          </p:nvPr>
        </p:nvSpPr>
        <p:spPr/>
        <p:txBody>
          <a:bodyPr/>
          <a:lstStyle/>
          <a:p>
            <a:pPr indent="0" algn="ctr">
              <a:buNone/>
            </a:pPr>
            <a:r>
              <a:rPr lang="en-US" sz="1400" b="0" strike="noStrike" spc="-1">
                <a:solidFill>
                  <a:srgbClr val="000000"/>
                </a:solidFill>
                <a:latin typeface="Times New Roman"/>
              </a:rPr>
              <a:t>&lt;footer&gt;</a:t>
            </a:r>
          </a:p>
        </p:txBody>
      </p:sp>
      <p:sp>
        <p:nvSpPr>
          <p:cNvPr id="9" name="Slide Number Placeholder 8"/>
          <p:cNvSpPr>
            <a:spLocks noGrp="1"/>
          </p:cNvSpPr>
          <p:nvPr>
            <p:ph type="sldNum" sz="quarter" idx="12"/>
          </p:nvPr>
        </p:nvSpPr>
        <p:spPr/>
        <p:txBody>
          <a:bodyPr/>
          <a:lstStyle/>
          <a:p>
            <a:pPr indent="0" algn="r">
              <a:buNone/>
            </a:pPr>
            <a:fld id="{C5A5F7B9-0FDC-4311-A1E9-BF39C7BF88F2}" type="slidenum">
              <a:rPr lang="en-US" sz="1400" b="0" strike="noStrike" spc="-1" smtClean="0">
                <a:solidFill>
                  <a:srgbClr val="000000"/>
                </a:solidFill>
                <a:latin typeface="Times New Roman"/>
              </a:rPr>
              <a:t>‹#›</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306649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364367" y="501531"/>
            <a:ext cx="9343129" cy="104086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476162" y="603319"/>
            <a:ext cx="9119539" cy="817204"/>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Footer</a:t>
            </a:r>
          </a:p>
        </p:txBody>
      </p:sp>
      <p:sp>
        <p:nvSpPr>
          <p:cNvPr id="5" name="Slide Number Placeholder 4"/>
          <p:cNvSpPr>
            <a:spLocks noGrp="1"/>
          </p:cNvSpPr>
          <p:nvPr>
            <p:ph type="sldNum" sz="quarter" idx="12"/>
          </p:nvPr>
        </p:nvSpPr>
        <p:spPr/>
        <p:txBody>
          <a:bodyPr/>
          <a:lstStyle/>
          <a:p>
            <a:fld id="{DED92173-27BF-4A4C-B68B-BAB62FE639EE}" type="slidenum">
              <a:rPr lang="en-US" smtClean="0"/>
              <a:t>‹#›</a:t>
            </a:fld>
            <a:endParaRPr lang="en-US"/>
          </a:p>
        </p:txBody>
      </p:sp>
    </p:spTree>
    <p:extLst>
      <p:ext uri="{BB962C8B-B14F-4D97-AF65-F5344CB8AC3E}">
        <p14:creationId xmlns:p14="http://schemas.microsoft.com/office/powerpoint/2010/main" val="432599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indent="0">
              <a:buNone/>
            </a:pPr>
            <a:r>
              <a:rPr lang="en-US" sz="1400" b="0" strike="noStrike" spc="-1">
                <a:solidFill>
                  <a:srgbClr val="000000"/>
                </a:solidFill>
                <a:latin typeface="Times New Roman"/>
              </a:rPr>
              <a:t>&lt;date/time&gt;</a:t>
            </a:r>
          </a:p>
        </p:txBody>
      </p:sp>
      <p:sp>
        <p:nvSpPr>
          <p:cNvPr id="3" name="Footer Placeholder 2"/>
          <p:cNvSpPr>
            <a:spLocks noGrp="1"/>
          </p:cNvSpPr>
          <p:nvPr>
            <p:ph type="ftr" sz="quarter" idx="11"/>
          </p:nvPr>
        </p:nvSpPr>
        <p:spPr/>
        <p:txBody>
          <a:bodyPr/>
          <a:lstStyle/>
          <a:p>
            <a:pPr indent="0" algn="ctr">
              <a:buNone/>
            </a:pPr>
            <a:r>
              <a:rPr lang="en-US" sz="1400" b="0" strike="noStrike" spc="-1">
                <a:solidFill>
                  <a:srgbClr val="000000"/>
                </a:solidFill>
                <a:latin typeface="Times New Roman"/>
              </a:rPr>
              <a:t>&lt;footer&gt;</a:t>
            </a:r>
          </a:p>
        </p:txBody>
      </p:sp>
      <p:sp>
        <p:nvSpPr>
          <p:cNvPr id="4" name="Slide Number Placeholder 3"/>
          <p:cNvSpPr>
            <a:spLocks noGrp="1"/>
          </p:cNvSpPr>
          <p:nvPr>
            <p:ph type="sldNum" sz="quarter" idx="12"/>
          </p:nvPr>
        </p:nvSpPr>
        <p:spPr/>
        <p:txBody>
          <a:bodyPr/>
          <a:lstStyle/>
          <a:p>
            <a:pPr indent="0" algn="r">
              <a:buNone/>
            </a:pPr>
            <a:fld id="{C5A5F7B9-0FDC-4311-A1E9-BF39C7BF88F2}" type="slidenum">
              <a:rPr lang="en-US" sz="1400" b="0" strike="noStrike" spc="-1" smtClean="0">
                <a:solidFill>
                  <a:srgbClr val="000000"/>
                </a:solidFill>
                <a:latin typeface="Times New Roman"/>
              </a:rPr>
              <a:t>‹#›</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963086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370265" y="4251650"/>
            <a:ext cx="9341611" cy="10539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80543" y="4351139"/>
            <a:ext cx="4059242" cy="570126"/>
          </a:xfrm>
        </p:spPr>
        <p:txBody>
          <a:bodyPr anchor="ctr"/>
          <a:lstStyle>
            <a:lvl1pPr algn="l">
              <a:defRPr sz="1654"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370264" y="497103"/>
            <a:ext cx="9337179" cy="3476747"/>
          </a:xfrm>
        </p:spPr>
        <p:txBody>
          <a:bodyPr anchor="ctr">
            <a:normAutofit/>
          </a:bodyPr>
          <a:lstStyle>
            <a:lvl1pPr>
              <a:defRPr sz="1654">
                <a:solidFill>
                  <a:schemeClr val="tx2"/>
                </a:solidFill>
              </a:defRPr>
            </a:lvl1pPr>
            <a:lvl2pPr>
              <a:defRPr sz="1488">
                <a:solidFill>
                  <a:schemeClr val="tx2"/>
                </a:solidFill>
              </a:defRPr>
            </a:lvl2pPr>
            <a:lvl3pPr>
              <a:defRPr sz="1323">
                <a:solidFill>
                  <a:schemeClr val="tx2"/>
                </a:solidFill>
              </a:defRPr>
            </a:lvl3pPr>
            <a:lvl4pPr>
              <a:defRPr sz="1158">
                <a:solidFill>
                  <a:schemeClr val="tx2"/>
                </a:solidFill>
              </a:defRPr>
            </a:lvl4pPr>
            <a:lvl5pPr>
              <a:defRPr sz="1158">
                <a:solidFill>
                  <a:schemeClr val="tx2"/>
                </a:solidFill>
              </a:defRPr>
            </a:lvl5pPr>
            <a:lvl6pPr>
              <a:defRPr sz="1158">
                <a:solidFill>
                  <a:schemeClr val="tx2"/>
                </a:solidFill>
              </a:defRPr>
            </a:lvl6pPr>
            <a:lvl7pPr>
              <a:defRPr sz="1158">
                <a:solidFill>
                  <a:schemeClr val="tx2"/>
                </a:solidFill>
              </a:defRPr>
            </a:lvl7pPr>
            <a:lvl8pPr>
              <a:defRPr sz="1158">
                <a:solidFill>
                  <a:schemeClr val="tx2"/>
                </a:solidFill>
              </a:defRPr>
            </a:lvl8pPr>
            <a:lvl9pPr>
              <a:defRPr sz="1158">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46644" y="4351139"/>
            <a:ext cx="4853440" cy="570127"/>
          </a:xfrm>
        </p:spPr>
        <p:txBody>
          <a:bodyPr anchor="ctr">
            <a:normAutofit/>
          </a:bodyPr>
          <a:lstStyle>
            <a:lvl1pPr marL="0" indent="0" algn="r">
              <a:buNone/>
              <a:defRPr sz="909">
                <a:solidFill>
                  <a:schemeClr val="bg1"/>
                </a:solidFill>
              </a:defRPr>
            </a:lvl1pPr>
            <a:lvl2pPr marL="378013" indent="0">
              <a:buNone/>
              <a:defRPr sz="909"/>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pPr indent="0">
              <a:buNone/>
            </a:pPr>
            <a:r>
              <a:rPr lang="en-US" sz="1400" b="0" strike="noStrike" spc="-1">
                <a:solidFill>
                  <a:srgbClr val="000000"/>
                </a:solidFill>
                <a:latin typeface="Times New Roman"/>
              </a:rPr>
              <a:t>&lt;date/time&gt;</a:t>
            </a:r>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indent="0" algn="ctr">
              <a:buNone/>
            </a:pPr>
            <a:r>
              <a:rPr lang="en-US" sz="1400" b="0" strike="noStrike" spc="-1">
                <a:solidFill>
                  <a:srgbClr val="000000"/>
                </a:solidFill>
                <a:latin typeface="Times New Roman"/>
              </a:rPr>
              <a:t>&lt;footer&gt;</a:t>
            </a: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pPr indent="0" algn="r">
              <a:buNone/>
            </a:pPr>
            <a:fld id="{C5A5F7B9-0FDC-4311-A1E9-BF39C7BF88F2}" type="slidenum">
              <a:rPr lang="en-US" sz="1400" b="0" strike="noStrike" spc="-1" smtClean="0">
                <a:solidFill>
                  <a:srgbClr val="000000"/>
                </a:solidFill>
                <a:latin typeface="Times New Roman"/>
              </a:rPr>
              <a:t>‹#›</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720206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544" y="3880738"/>
            <a:ext cx="9119539" cy="468608"/>
          </a:xfrm>
        </p:spPr>
        <p:txBody>
          <a:bodyPr anchor="b">
            <a:normAutofit/>
          </a:bodyPr>
          <a:lstStyle>
            <a:lvl1pPr algn="l">
              <a:defRPr sz="1984"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70266" y="495884"/>
            <a:ext cx="9335541" cy="2941320"/>
          </a:xfrm>
        </p:spPr>
        <p:txBody>
          <a:bodyPr anchor="t">
            <a:normAutofit/>
          </a:bodyPr>
          <a:lstStyle>
            <a:lvl1pPr marL="0" indent="0" algn="ctr">
              <a:buNone/>
              <a:defRPr sz="1323"/>
            </a:lvl1pPr>
            <a:lvl2pPr marL="378013" indent="0">
              <a:buNone/>
              <a:defRPr sz="1323"/>
            </a:lvl2pPr>
            <a:lvl3pPr marL="756026" indent="0">
              <a:buNone/>
              <a:defRPr sz="1323"/>
            </a:lvl3pPr>
            <a:lvl4pPr marL="1134039" indent="0">
              <a:buNone/>
              <a:defRPr sz="1323"/>
            </a:lvl4pPr>
            <a:lvl5pPr marL="1512052" indent="0">
              <a:buNone/>
              <a:defRPr sz="1323"/>
            </a:lvl5pPr>
            <a:lvl6pPr marL="1890065" indent="0">
              <a:buNone/>
              <a:defRPr sz="1323"/>
            </a:lvl6pPr>
            <a:lvl7pPr marL="2268078" indent="0">
              <a:buNone/>
              <a:defRPr sz="1323"/>
            </a:lvl7pPr>
            <a:lvl8pPr marL="2646091" indent="0">
              <a:buNone/>
              <a:defRPr sz="1323"/>
            </a:lvl8pPr>
            <a:lvl9pPr marL="3024104" indent="0">
              <a:buNone/>
              <a:defRPr sz="1323"/>
            </a:lvl9pPr>
          </a:lstStyle>
          <a:p>
            <a:r>
              <a:rPr lang="en-US"/>
              <a:t>Click icon to add picture</a:t>
            </a:r>
            <a:endParaRPr lang="en-US" dirty="0"/>
          </a:p>
        </p:txBody>
      </p:sp>
      <p:sp>
        <p:nvSpPr>
          <p:cNvPr id="4" name="Text Placeholder 3"/>
          <p:cNvSpPr>
            <a:spLocks noGrp="1"/>
          </p:cNvSpPr>
          <p:nvPr>
            <p:ph type="body" sz="half" idx="2"/>
          </p:nvPr>
        </p:nvSpPr>
        <p:spPr>
          <a:xfrm>
            <a:off x="480543" y="4349346"/>
            <a:ext cx="9119540" cy="495012"/>
          </a:xfrm>
        </p:spPr>
        <p:txBody>
          <a:bodyPr>
            <a:normAutofit/>
          </a:bodyPr>
          <a:lstStyle>
            <a:lvl1pPr marL="0" indent="0">
              <a:buNone/>
              <a:defRPr sz="992"/>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5" name="Date Placeholder 4"/>
          <p:cNvSpPr>
            <a:spLocks noGrp="1"/>
          </p:cNvSpPr>
          <p:nvPr>
            <p:ph type="dt" sz="half" idx="10"/>
          </p:nvPr>
        </p:nvSpPr>
        <p:spPr/>
        <p:txBody>
          <a:bodyPr/>
          <a:lstStyle/>
          <a:p>
            <a:pPr indent="0">
              <a:buNone/>
            </a:pPr>
            <a:r>
              <a:rPr lang="en-US" sz="1400" b="0" strike="noStrike" spc="-1">
                <a:solidFill>
                  <a:srgbClr val="000000"/>
                </a:solidFill>
                <a:latin typeface="Times New Roman"/>
              </a:rPr>
              <a:t>&lt;date/time&gt;</a:t>
            </a:r>
          </a:p>
        </p:txBody>
      </p:sp>
      <p:sp>
        <p:nvSpPr>
          <p:cNvPr id="6" name="Footer Placeholder 5"/>
          <p:cNvSpPr>
            <a:spLocks noGrp="1"/>
          </p:cNvSpPr>
          <p:nvPr>
            <p:ph type="ftr" sz="quarter" idx="11"/>
          </p:nvPr>
        </p:nvSpPr>
        <p:spPr/>
        <p:txBody>
          <a:bodyPr/>
          <a:lstStyle/>
          <a:p>
            <a:pPr indent="0" algn="ctr">
              <a:buNone/>
            </a:pPr>
            <a:r>
              <a:rPr lang="en-US" sz="1400" b="0" strike="noStrike" spc="-1">
                <a:solidFill>
                  <a:srgbClr val="000000"/>
                </a:solidFill>
                <a:latin typeface="Times New Roman"/>
              </a:rPr>
              <a:t>&lt;footer&gt;</a:t>
            </a:r>
          </a:p>
        </p:txBody>
      </p:sp>
      <p:sp>
        <p:nvSpPr>
          <p:cNvPr id="7" name="Slide Number Placeholder 6"/>
          <p:cNvSpPr>
            <a:spLocks noGrp="1"/>
          </p:cNvSpPr>
          <p:nvPr>
            <p:ph type="sldNum" sz="quarter" idx="12"/>
          </p:nvPr>
        </p:nvSpPr>
        <p:spPr/>
        <p:txBody>
          <a:bodyPr/>
          <a:lstStyle/>
          <a:p>
            <a:pPr indent="0" algn="r">
              <a:buNone/>
            </a:pPr>
            <a:fld id="{C5A5F7B9-0FDC-4311-A1E9-BF39C7BF88F2}" type="slidenum">
              <a:rPr lang="en-US" sz="1400" b="0" strike="noStrike" spc="-1" smtClean="0">
                <a:solidFill>
                  <a:srgbClr val="000000"/>
                </a:solidFill>
                <a:latin typeface="Times New Roman"/>
              </a:rPr>
              <a:t>‹#›</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592389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0543" y="583033"/>
            <a:ext cx="9119539" cy="9835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80543" y="1931528"/>
            <a:ext cx="9119539" cy="291282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8775" y="4924843"/>
            <a:ext cx="2352145" cy="301904"/>
          </a:xfrm>
          <a:prstGeom prst="rect">
            <a:avLst/>
          </a:prstGeom>
        </p:spPr>
        <p:txBody>
          <a:bodyPr vert="horz" lIns="91440" tIns="45720" rIns="91440" bIns="45720" rtlCol="0" anchor="ctr"/>
          <a:lstStyle>
            <a:lvl1pPr algn="r">
              <a:defRPr sz="744">
                <a:solidFill>
                  <a:schemeClr val="accent2"/>
                </a:solidFill>
              </a:defRPr>
            </a:lvl1pPr>
          </a:lstStyle>
          <a:p>
            <a:pPr indent="0">
              <a:buNone/>
            </a:pPr>
            <a:r>
              <a:rPr lang="en-US" sz="1400" b="0" strike="noStrike" spc="-1">
                <a:solidFill>
                  <a:srgbClr val="000000"/>
                </a:solidFill>
                <a:latin typeface="Times New Roman"/>
              </a:rPr>
              <a:t>&lt;date/time&gt;</a:t>
            </a:r>
          </a:p>
        </p:txBody>
      </p:sp>
      <p:sp>
        <p:nvSpPr>
          <p:cNvPr id="5" name="Footer Placeholder 4"/>
          <p:cNvSpPr>
            <a:spLocks noGrp="1"/>
          </p:cNvSpPr>
          <p:nvPr>
            <p:ph type="ftr" sz="quarter" idx="3"/>
          </p:nvPr>
        </p:nvSpPr>
        <p:spPr>
          <a:xfrm>
            <a:off x="480543" y="4921267"/>
            <a:ext cx="5719308" cy="301904"/>
          </a:xfrm>
          <a:prstGeom prst="rect">
            <a:avLst/>
          </a:prstGeom>
        </p:spPr>
        <p:txBody>
          <a:bodyPr vert="horz" lIns="91440" tIns="45720" rIns="91440" bIns="45720" rtlCol="0" anchor="ctr"/>
          <a:lstStyle>
            <a:lvl1pPr algn="l">
              <a:defRPr sz="744" cap="all">
                <a:solidFill>
                  <a:schemeClr val="accent2"/>
                </a:solidFill>
              </a:defRPr>
            </a:lvl1pPr>
          </a:lstStyle>
          <a:p>
            <a:pPr indent="0" algn="ctr">
              <a:buNone/>
            </a:pPr>
            <a:r>
              <a:rPr lang="en-US" sz="1400" b="0" strike="noStrike" spc="-1">
                <a:solidFill>
                  <a:srgbClr val="000000"/>
                </a:solidFill>
                <a:latin typeface="Times New Roman"/>
              </a:rPr>
              <a:t>&lt;footer&gt;</a:t>
            </a:r>
          </a:p>
        </p:txBody>
      </p:sp>
      <p:sp>
        <p:nvSpPr>
          <p:cNvPr id="6" name="Slide Number Placeholder 5"/>
          <p:cNvSpPr>
            <a:spLocks noGrp="1"/>
          </p:cNvSpPr>
          <p:nvPr>
            <p:ph type="sldNum" sz="quarter" idx="4"/>
          </p:nvPr>
        </p:nvSpPr>
        <p:spPr>
          <a:xfrm>
            <a:off x="8729845" y="4924843"/>
            <a:ext cx="870239" cy="301904"/>
          </a:xfrm>
          <a:prstGeom prst="rect">
            <a:avLst/>
          </a:prstGeom>
        </p:spPr>
        <p:txBody>
          <a:bodyPr vert="horz" lIns="91440" tIns="45720" rIns="91440" bIns="45720" rtlCol="0" anchor="ctr"/>
          <a:lstStyle>
            <a:lvl1pPr algn="r">
              <a:defRPr sz="744">
                <a:solidFill>
                  <a:schemeClr val="accent2"/>
                </a:solidFill>
              </a:defRPr>
            </a:lvl1pPr>
          </a:lstStyle>
          <a:p>
            <a:pPr indent="0" algn="r">
              <a:buNone/>
            </a:pPr>
            <a:fld id="{C5A5F7B9-0FDC-4311-A1E9-BF39C7BF88F2}" type="slidenum">
              <a:rPr lang="en-US" sz="1400" b="0" strike="noStrike" spc="-1" smtClean="0">
                <a:solidFill>
                  <a:srgbClr val="000000"/>
                </a:solidFill>
                <a:latin typeface="Times New Roman"/>
              </a:rPr>
              <a:t>‹#›</a:t>
            </a:fld>
            <a:endParaRPr lang="en-US" sz="1400" b="0" strike="noStrike" spc="-1">
              <a:solidFill>
                <a:srgbClr val="000000"/>
              </a:solidFill>
              <a:latin typeface="Times New Roman"/>
            </a:endParaRPr>
          </a:p>
        </p:txBody>
      </p:sp>
      <p:sp>
        <p:nvSpPr>
          <p:cNvPr id="9" name="Rectangle 8"/>
          <p:cNvSpPr/>
          <p:nvPr/>
        </p:nvSpPr>
        <p:spPr>
          <a:xfrm>
            <a:off x="369204" y="378037"/>
            <a:ext cx="3061990" cy="785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649431" y="375095"/>
            <a:ext cx="3061990" cy="8149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507242" y="378037"/>
            <a:ext cx="3061990" cy="75607"/>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3233231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4" r:id="rId12"/>
    <p:sldLayoutId id="2147483675" r:id="rId13"/>
  </p:sldLayoutIdLst>
  <p:txStyles>
    <p:titleStyle>
      <a:lvl1pPr algn="l" defTabSz="378013" rtl="0" eaLnBrk="1" latinLnBrk="0" hangingPunct="1">
        <a:spcBef>
          <a:spcPct val="0"/>
        </a:spcBef>
        <a:buNone/>
        <a:defRPr sz="2315"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3001" indent="-253001" algn="l" defTabSz="378013" rtl="0" eaLnBrk="1" latinLnBrk="0" hangingPunct="1">
        <a:spcBef>
          <a:spcPct val="20000"/>
        </a:spcBef>
        <a:spcAft>
          <a:spcPts val="496"/>
        </a:spcAft>
        <a:buClr>
          <a:schemeClr val="accent2"/>
        </a:buClr>
        <a:buSzPct val="92000"/>
        <a:buFont typeface="Wingdings 2" panose="05020102010507070707" pitchFamily="18" charset="2"/>
        <a:buChar char=""/>
        <a:defRPr sz="1488" kern="1200">
          <a:solidFill>
            <a:schemeClr val="tx2"/>
          </a:solidFill>
          <a:latin typeface="+mn-lt"/>
          <a:ea typeface="+mn-ea"/>
          <a:cs typeface="+mn-cs"/>
        </a:defRPr>
      </a:lvl1pPr>
      <a:lvl2pPr marL="520884" indent="-253001" algn="l" defTabSz="378013" rtl="0" eaLnBrk="1" latinLnBrk="0" hangingPunct="1">
        <a:spcBef>
          <a:spcPct val="20000"/>
        </a:spcBef>
        <a:spcAft>
          <a:spcPts val="496"/>
        </a:spcAft>
        <a:buClr>
          <a:schemeClr val="accent2"/>
        </a:buClr>
        <a:buSzPct val="92000"/>
        <a:buFont typeface="Wingdings 2" panose="05020102010507070707" pitchFamily="18" charset="2"/>
        <a:buChar char=""/>
        <a:defRPr sz="1323" kern="1200">
          <a:solidFill>
            <a:schemeClr val="tx2"/>
          </a:solidFill>
          <a:latin typeface="+mn-lt"/>
          <a:ea typeface="+mn-ea"/>
          <a:cs typeface="+mn-cs"/>
        </a:defRPr>
      </a:lvl2pPr>
      <a:lvl3pPr marL="744120" indent="-223236" algn="l" defTabSz="378013" rtl="0" eaLnBrk="1" latinLnBrk="0" hangingPunct="1">
        <a:spcBef>
          <a:spcPct val="20000"/>
        </a:spcBef>
        <a:spcAft>
          <a:spcPts val="496"/>
        </a:spcAft>
        <a:buClr>
          <a:schemeClr val="accent2"/>
        </a:buClr>
        <a:buSzPct val="92000"/>
        <a:buFont typeface="Wingdings 2" panose="05020102010507070707" pitchFamily="18" charset="2"/>
        <a:buChar char=""/>
        <a:defRPr sz="1158" kern="1200">
          <a:solidFill>
            <a:schemeClr val="tx2"/>
          </a:solidFill>
          <a:latin typeface="+mn-lt"/>
          <a:ea typeface="+mn-ea"/>
          <a:cs typeface="+mn-cs"/>
        </a:defRPr>
      </a:lvl3pPr>
      <a:lvl4pPr marL="1026886" indent="-193471" algn="l" defTabSz="378013" rtl="0" eaLnBrk="1" latinLnBrk="0" hangingPunct="1">
        <a:spcBef>
          <a:spcPct val="20000"/>
        </a:spcBef>
        <a:spcAft>
          <a:spcPts val="496"/>
        </a:spcAft>
        <a:buClr>
          <a:schemeClr val="accent2"/>
        </a:buClr>
        <a:buSzPct val="92000"/>
        <a:buFont typeface="Wingdings 2" panose="05020102010507070707" pitchFamily="18" charset="2"/>
        <a:buChar char=""/>
        <a:defRPr sz="992" kern="1200">
          <a:solidFill>
            <a:schemeClr val="tx2"/>
          </a:solidFill>
          <a:latin typeface="+mn-lt"/>
          <a:ea typeface="+mn-ea"/>
          <a:cs typeface="+mn-cs"/>
        </a:defRPr>
      </a:lvl4pPr>
      <a:lvl5pPr marL="1324534" indent="-193471" algn="l" defTabSz="378013" rtl="0" eaLnBrk="1" latinLnBrk="0" hangingPunct="1">
        <a:spcBef>
          <a:spcPct val="20000"/>
        </a:spcBef>
        <a:spcAft>
          <a:spcPts val="496"/>
        </a:spcAft>
        <a:buClr>
          <a:schemeClr val="accent2"/>
        </a:buClr>
        <a:buSzPct val="92000"/>
        <a:buFont typeface="Wingdings 2" panose="05020102010507070707" pitchFamily="18" charset="2"/>
        <a:buChar char=""/>
        <a:defRPr sz="992" kern="1200">
          <a:solidFill>
            <a:schemeClr val="tx2"/>
          </a:solidFill>
          <a:latin typeface="+mn-lt"/>
          <a:ea typeface="+mn-ea"/>
          <a:cs typeface="+mn-cs"/>
        </a:defRPr>
      </a:lvl5pPr>
      <a:lvl6pPr marL="1570920" indent="-189006" algn="l" defTabSz="378013" rtl="0" eaLnBrk="1" latinLnBrk="0" hangingPunct="1">
        <a:spcBef>
          <a:spcPct val="20000"/>
        </a:spcBef>
        <a:spcAft>
          <a:spcPts val="496"/>
        </a:spcAft>
        <a:buClr>
          <a:schemeClr val="accent2"/>
        </a:buClr>
        <a:buSzPct val="92000"/>
        <a:buFont typeface="Wingdings 2" panose="05020102010507070707" pitchFamily="18" charset="2"/>
        <a:buChar char=""/>
        <a:defRPr sz="992" kern="1200">
          <a:solidFill>
            <a:schemeClr val="tx2"/>
          </a:solidFill>
          <a:latin typeface="+mn-lt"/>
          <a:ea typeface="+mn-ea"/>
          <a:cs typeface="+mn-cs"/>
        </a:defRPr>
      </a:lvl6pPr>
      <a:lvl7pPr marL="1818960" indent="-189006" algn="l" defTabSz="378013" rtl="0" eaLnBrk="1" latinLnBrk="0" hangingPunct="1">
        <a:spcBef>
          <a:spcPct val="20000"/>
        </a:spcBef>
        <a:spcAft>
          <a:spcPts val="496"/>
        </a:spcAft>
        <a:buClr>
          <a:schemeClr val="accent2"/>
        </a:buClr>
        <a:buSzPct val="92000"/>
        <a:buFont typeface="Wingdings 2" panose="05020102010507070707" pitchFamily="18" charset="2"/>
        <a:buChar char=""/>
        <a:defRPr sz="992" kern="1200">
          <a:solidFill>
            <a:schemeClr val="tx2"/>
          </a:solidFill>
          <a:latin typeface="+mn-lt"/>
          <a:ea typeface="+mn-ea"/>
          <a:cs typeface="+mn-cs"/>
        </a:defRPr>
      </a:lvl7pPr>
      <a:lvl8pPr marL="2067000" indent="-189006" algn="l" defTabSz="378013" rtl="0" eaLnBrk="1" latinLnBrk="0" hangingPunct="1">
        <a:spcBef>
          <a:spcPct val="20000"/>
        </a:spcBef>
        <a:spcAft>
          <a:spcPts val="496"/>
        </a:spcAft>
        <a:buClr>
          <a:schemeClr val="accent2"/>
        </a:buClr>
        <a:buSzPct val="92000"/>
        <a:buFont typeface="Wingdings 2" panose="05020102010507070707" pitchFamily="18" charset="2"/>
        <a:buChar char=""/>
        <a:defRPr sz="992" kern="1200">
          <a:solidFill>
            <a:schemeClr val="tx2"/>
          </a:solidFill>
          <a:latin typeface="+mn-lt"/>
          <a:ea typeface="+mn-ea"/>
          <a:cs typeface="+mn-cs"/>
        </a:defRPr>
      </a:lvl8pPr>
      <a:lvl9pPr marL="2315040" indent="-189006" algn="l" defTabSz="378013" rtl="0" eaLnBrk="1" latinLnBrk="0" hangingPunct="1">
        <a:spcBef>
          <a:spcPct val="20000"/>
        </a:spcBef>
        <a:spcAft>
          <a:spcPts val="496"/>
        </a:spcAft>
        <a:buClr>
          <a:schemeClr val="accent2"/>
        </a:buClr>
        <a:buSzPct val="92000"/>
        <a:buFont typeface="Wingdings 2" panose="05020102010507070707" pitchFamily="18" charset="2"/>
        <a:buChar char=""/>
        <a:defRPr sz="992" kern="1200">
          <a:solidFill>
            <a:schemeClr val="tx2"/>
          </a:solidFill>
          <a:latin typeface="+mn-lt"/>
          <a:ea typeface="+mn-ea"/>
          <a:cs typeface="+mn-cs"/>
        </a:defRPr>
      </a:lvl9pPr>
    </p:bodyStyle>
    <p:otherStyle>
      <a:defPPr>
        <a:defRPr lang="en-US"/>
      </a:defPPr>
      <a:lvl1pPr marL="0" algn="l" defTabSz="378013" rtl="0" eaLnBrk="1" latinLnBrk="0" hangingPunct="1">
        <a:defRPr sz="1488" kern="1200">
          <a:solidFill>
            <a:schemeClr val="tx1"/>
          </a:solidFill>
          <a:latin typeface="+mn-lt"/>
          <a:ea typeface="+mn-ea"/>
          <a:cs typeface="+mn-cs"/>
        </a:defRPr>
      </a:lvl1pPr>
      <a:lvl2pPr marL="378013" algn="l" defTabSz="378013" rtl="0" eaLnBrk="1" latinLnBrk="0" hangingPunct="1">
        <a:defRPr sz="1488" kern="1200">
          <a:solidFill>
            <a:schemeClr val="tx1"/>
          </a:solidFill>
          <a:latin typeface="+mn-lt"/>
          <a:ea typeface="+mn-ea"/>
          <a:cs typeface="+mn-cs"/>
        </a:defRPr>
      </a:lvl2pPr>
      <a:lvl3pPr marL="756026" algn="l" defTabSz="378013" rtl="0" eaLnBrk="1" latinLnBrk="0" hangingPunct="1">
        <a:defRPr sz="1488" kern="1200">
          <a:solidFill>
            <a:schemeClr val="tx1"/>
          </a:solidFill>
          <a:latin typeface="+mn-lt"/>
          <a:ea typeface="+mn-ea"/>
          <a:cs typeface="+mn-cs"/>
        </a:defRPr>
      </a:lvl3pPr>
      <a:lvl4pPr marL="1134039" algn="l" defTabSz="378013" rtl="0" eaLnBrk="1" latinLnBrk="0" hangingPunct="1">
        <a:defRPr sz="1488" kern="1200">
          <a:solidFill>
            <a:schemeClr val="tx1"/>
          </a:solidFill>
          <a:latin typeface="+mn-lt"/>
          <a:ea typeface="+mn-ea"/>
          <a:cs typeface="+mn-cs"/>
        </a:defRPr>
      </a:lvl4pPr>
      <a:lvl5pPr marL="1512052" algn="l" defTabSz="378013" rtl="0" eaLnBrk="1" latinLnBrk="0" hangingPunct="1">
        <a:defRPr sz="1488" kern="1200">
          <a:solidFill>
            <a:schemeClr val="tx1"/>
          </a:solidFill>
          <a:latin typeface="+mn-lt"/>
          <a:ea typeface="+mn-ea"/>
          <a:cs typeface="+mn-cs"/>
        </a:defRPr>
      </a:lvl5pPr>
      <a:lvl6pPr marL="1890065" algn="l" defTabSz="378013" rtl="0" eaLnBrk="1" latinLnBrk="0" hangingPunct="1">
        <a:defRPr sz="1488" kern="1200">
          <a:solidFill>
            <a:schemeClr val="tx1"/>
          </a:solidFill>
          <a:latin typeface="+mn-lt"/>
          <a:ea typeface="+mn-ea"/>
          <a:cs typeface="+mn-cs"/>
        </a:defRPr>
      </a:lvl6pPr>
      <a:lvl7pPr marL="2268078" algn="l" defTabSz="378013" rtl="0" eaLnBrk="1" latinLnBrk="0" hangingPunct="1">
        <a:defRPr sz="1488" kern="1200">
          <a:solidFill>
            <a:schemeClr val="tx1"/>
          </a:solidFill>
          <a:latin typeface="+mn-lt"/>
          <a:ea typeface="+mn-ea"/>
          <a:cs typeface="+mn-cs"/>
        </a:defRPr>
      </a:lvl7pPr>
      <a:lvl8pPr marL="2646091" algn="l" defTabSz="378013" rtl="0" eaLnBrk="1" latinLnBrk="0" hangingPunct="1">
        <a:defRPr sz="1488" kern="1200">
          <a:solidFill>
            <a:schemeClr val="tx1"/>
          </a:solidFill>
          <a:latin typeface="+mn-lt"/>
          <a:ea typeface="+mn-ea"/>
          <a:cs typeface="+mn-cs"/>
        </a:defRPr>
      </a:lvl8pPr>
      <a:lvl9pPr marL="3024104" algn="l" defTabSz="378013"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098A6-57F5-F260-B1B8-B122622A0CC8}"/>
              </a:ext>
            </a:extLst>
          </p:cNvPr>
          <p:cNvSpPr>
            <a:spLocks noGrp="1"/>
          </p:cNvSpPr>
          <p:nvPr>
            <p:ph type="ctrTitle"/>
          </p:nvPr>
        </p:nvSpPr>
        <p:spPr/>
        <p:txBody>
          <a:bodyPr>
            <a:normAutofit/>
          </a:bodyPr>
          <a:lstStyle/>
          <a:p>
            <a:r>
              <a:rPr lang="en-US" sz="3600" dirty="0"/>
              <a:t>Upper Limits on the Mass of Cool Gas in the CGM of Dwarf Galaxies</a:t>
            </a:r>
          </a:p>
        </p:txBody>
      </p:sp>
      <p:sp>
        <p:nvSpPr>
          <p:cNvPr id="3" name="Subtitle 2">
            <a:extLst>
              <a:ext uri="{FF2B5EF4-FFF2-40B4-BE49-F238E27FC236}">
                <a16:creationId xmlns:a16="http://schemas.microsoft.com/office/drawing/2014/main" id="{5510FE8C-AADC-B491-3AC5-73435A2A2FF1}"/>
              </a:ext>
            </a:extLst>
          </p:cNvPr>
          <p:cNvSpPr>
            <a:spLocks noGrp="1"/>
          </p:cNvSpPr>
          <p:nvPr>
            <p:ph type="subTitle" idx="1"/>
          </p:nvPr>
        </p:nvSpPr>
        <p:spPr/>
        <p:txBody>
          <a:bodyPr>
            <a:normAutofit/>
          </a:bodyPr>
          <a:lstStyle/>
          <a:p>
            <a:r>
              <a:rPr lang="en-US" sz="2000" dirty="0"/>
              <a:t>Yakov </a:t>
            </a:r>
            <a:r>
              <a:rPr lang="en-US" sz="2000" dirty="0" err="1"/>
              <a:t>Faerman</a:t>
            </a:r>
            <a:r>
              <a:rPr lang="en-US" sz="2000" dirty="0"/>
              <a:t>, Yong Zheng (</a:t>
            </a:r>
            <a:r>
              <a:rPr lang="ja-JP" altLang="en-US" sz="2000" dirty="0"/>
              <a:t>郑永</a:t>
            </a:r>
            <a:r>
              <a:rPr lang="en-US" altLang="ja-JP" sz="2000" dirty="0"/>
              <a:t>), </a:t>
            </a:r>
            <a:r>
              <a:rPr lang="en-US" sz="2000" dirty="0"/>
              <a:t>and Benjamin D. Oppenheimer</a:t>
            </a:r>
          </a:p>
        </p:txBody>
      </p:sp>
    </p:spTree>
    <p:extLst>
      <p:ext uri="{BB962C8B-B14F-4D97-AF65-F5344CB8AC3E}">
        <p14:creationId xmlns:p14="http://schemas.microsoft.com/office/powerpoint/2010/main" val="2802443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PlaceHolder 2"/>
          <p:cNvSpPr>
            <a:spLocks noGrp="1"/>
          </p:cNvSpPr>
          <p:nvPr>
            <p:ph/>
          </p:nvPr>
        </p:nvSpPr>
        <p:spPr>
          <a:xfrm>
            <a:off x="504000" y="1326600"/>
            <a:ext cx="4426920" cy="32882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0" name="PlaceHolder 3"/>
          <p:cNvSpPr>
            <a:spLocks noGrp="1"/>
          </p:cNvSpPr>
          <p:nvPr>
            <p:ph/>
          </p:nvPr>
        </p:nvSpPr>
        <p:spPr>
          <a:xfrm>
            <a:off x="5152680" y="1326600"/>
            <a:ext cx="4426920" cy="32882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8" name="PlaceHolder 1"/>
          <p:cNvSpPr>
            <a:spLocks noGrp="1"/>
          </p:cNvSpPr>
          <p:nvPr>
            <p:ph type="title"/>
          </p:nvPr>
        </p:nvSpPr>
        <p:spPr>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PlaceHolder 2"/>
          <p:cNvSpPr>
            <a:spLocks noGrp="1"/>
          </p:cNvSpPr>
          <p:nvPr>
            <p:ph/>
          </p:nvPr>
        </p:nvSpPr>
        <p:spPr>
          <a:xfrm>
            <a:off x="504000" y="1326600"/>
            <a:ext cx="9071640" cy="3288240"/>
          </a:xfrm>
          <a:prstGeom prst="rect">
            <a:avLst/>
          </a:prstGeom>
          <a:noFill/>
          <a:ln w="0">
            <a:noFill/>
          </a:ln>
        </p:spPr>
        <p:txBody>
          <a:bodyPr lIns="0" tIns="0" rIns="0" bIns="0" anchor="t">
            <a:normAutofit fontScale="98000" lnSpcReduction="10000"/>
          </a:bodyPr>
          <a:lstStyle/>
          <a:p>
            <a:pPr marL="423360" indent="-317520">
              <a:spcBef>
                <a:spcPts val="1417"/>
              </a:spcBef>
              <a:buClr>
                <a:srgbClr val="000000"/>
              </a:buClr>
              <a:buSzPct val="45000"/>
              <a:buFont typeface="Wingdings" charset="2"/>
              <a:buChar char=""/>
            </a:pPr>
            <a:r>
              <a:rPr lang="en-US" sz="900" b="0" strike="noStrike" spc="-1">
                <a:solidFill>
                  <a:srgbClr val="000000"/>
                </a:solidFill>
                <a:latin typeface="Arial"/>
              </a:rPr>
              <a:t>In this work we study the cool, photoionized CGM of dwarf galaxies, by constructing a simple analytic model for the gas distribution and fitting it to HI column density observations from the literature. We report the first empirical limits on the amount of cool CGM in halos with masses in the range M200m ≈ 1010 − 3 × 1011 M⊙, significantly extending the range of previous works. For our model we adopt a power-law density profile, a constant volume filling factor (fV), and assume that the cool CGM phase is in heating/cooling and ionization equilibrium with the MGRF. We apply the model to the HI column densities measured in UV absorption and reported by Z24 and M24. Our best-fitting models reproduce the observed HI column density profiles (see Figure 2), and allow us to estimate the cool gas mass, McCGM up to the unknown value of fV. We show analytically that for a given HI column, McCGM ∝ f 1/2 V . Models with volume-filling cool gas (fV = 1), provide an upper limit on the mass (see Figure 1). For our sample we estimate McCGM ≲ 5 × 108 − 2 × 109M⊙, and that ≲ 10% of the total budget of baryons in these galaxies reside in the cool CGM (see Figure 3). We also construct clumpy gas models, with fV = 0.01, motivated by previous studies of more massive galaxies, and show that our analytic relation is a good approximation to the numerical results, giving masses a factor of ≈ 11 lower than models with fV = 1. We address two uncertainties in our results. First, the gas metallicity, affecting the gas equilibrium temperature and HI fraction, is not well constrained. We fit models with metallicities of Z′ = 0.1 and 1 and find these lead to ≈ 10% variation in the gas mass compared to a nominal value of Z′ = 0.3. Second, the galaxies in our sample have redshifts in the range 0 &lt; z &lt; 0.3, with ⟨z⟩med = 0.1. We model them at z = 0, and for z = 0.1 the inferred McCGM is 30% higher. The gas densities and pressures in our nominal models provide lower limits, with nH ∝ f −1/2 V . For cool gas that is volume-filling or close to it, the gas densities are ≈ 10−5 cm−3, barely above those of the IGM. The gas pressures are lower than expected for the warm/hot CGM, which may suggest either pressure imbalance between the phases, or non-thermal support in the cool gas. For lower volume-filling fractions, the thermal pressures are higher and the cool phase may be in thermal pressure equilibrium with the warm/hot gas (Figure 2). Our results have important implications in the context of galaxy evolution. First, our upper limits show that the stellar and cool CGM mass constitute together less that 15% of the halo cosmological baryon budget. The remaining 85% can be either in warm/hot CGM or could have been lost to the IGM through stellar feedback processes. Second, assuming accretion of cool gas onto the galaxy on a dynamical time scale, the accretion rates may be enough to maintain SF at the present measured rates, depending on the actual gas morphology, kinematics, and pressure support. Limits on Cool CGM in Dwarfs 11 We then compare our results to cool gas masses from previous studies of more massive halos, and show that the data may suggest a constant fraction of the halo baryons in the cool CGM (Figure 3). However, given the differences in galaxy samples and analysis methods, inferring any trends of McCGM vs Mhalo is still highly uncertain and requires additional work. Finally, we show that the diffuse IGM outside these halos and the warm/hot CGM associated with the galaxies can both have contributions to the total measured columns densities (see Figure 4). Our limits on McCGM in this work are conservative in assuming that all the measured HI column originates in the cool CGM. This study allows for the first time to empirically examine the behavior of the cool CGM mass as a function of halo mass. It also highlights the many questions still open. Where are the rest of the baryons in low mass halos and how can we detect them? How many metals are in the CGM and how many were ejected from the halo into the IGM? What physical processes control the properties of the cool CGM, and how does it interact with the galaxy? Future work, combining observations, models, and numerical experiments, will enable us to answer these questions and obtain a better understanding of the CGM and its role in galaxy evolution.</a:t>
            </a:r>
          </a:p>
        </p:txBody>
      </p:sp>
      <p:sp>
        <p:nvSpPr>
          <p:cNvPr id="61" name="PlaceHolder 1"/>
          <p:cNvSpPr>
            <a:spLocks noGrp="1"/>
          </p:cNvSpPr>
          <p:nvPr>
            <p:ph type="title"/>
          </p:nvPr>
        </p:nvSpPr>
        <p:spPr>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Summary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DF5CA-5AB8-E57A-AD55-AD1B7CB8467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CF66836-CFD1-0F32-2D98-43881217827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41761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A5F32-A8D6-56FE-1483-1599BAE4FC7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5D16ABE-2FF0-0A3A-E11D-EBE2C040AFA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38048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PlaceHolder 2"/>
          <p:cNvSpPr>
            <a:spLocks noGrp="1"/>
          </p:cNvSpPr>
          <p:nvPr>
            <p:ph/>
          </p:nvPr>
        </p:nvSpPr>
        <p:spPr>
          <a:xfrm>
            <a:off x="504000" y="1326600"/>
            <a:ext cx="9071640" cy="3288240"/>
          </a:xfrm>
          <a:prstGeom prst="rect">
            <a:avLst/>
          </a:prstGeom>
          <a:noFill/>
          <a:ln w="0">
            <a:noFill/>
          </a:ln>
        </p:spPr>
        <p:txBody>
          <a:bodyPr lIns="0" tIns="0" rIns="0" bIns="0" anchor="t">
            <a:normAutofit fontScale="51000" lnSpcReduction="10000"/>
          </a:bodyPr>
          <a:lstStyle/>
          <a:p>
            <a:pPr marL="220320" indent="-165240">
              <a:spcBef>
                <a:spcPts val="1417"/>
              </a:spcBef>
              <a:buClr>
                <a:srgbClr val="000000"/>
              </a:buClr>
              <a:buSzPct val="45000"/>
              <a:buFont typeface="Wingdings" charset="2"/>
              <a:buChar char=""/>
            </a:pPr>
            <a:r>
              <a:rPr lang="en-US" sz="3200" b="0" strike="noStrike" spc="-1">
                <a:solidFill>
                  <a:srgbClr val="000000"/>
                </a:solidFill>
                <a:latin typeface="Arial"/>
              </a:rPr>
              <a:t>We use HI absorption measurements to constrain the amount of cool (≈ 104 K), photoionized gas in the CGM of dwarf galaxies with M∗ = 106.5−9.5 M⊙ in the nearby Universe (z &lt; 0.3). We show analytically that volume-filling gas gives an upper limit on the gas mass needed to reproduce a given HI column density profile. We introduce a power-law density profile for the gas distribution and fit our model to archival HI observations to infer the cool CGM gas mass, McCGM, as a function of halo mass. For volume-filling (fV = 1) models, we find McCGM = 5 × 108 − 2 × 109 M⊙, constituting ≲ 10% of the halo baryon budget. For clumpy gas, with fV = 0.01, the masses are a factor of ≈ 11 lower, in agreement with our analytic approximation. Our assumption that the measured HI forms entirely in the cool CGM provides a conservative upper limit on McCGM, and possible contributions from the IGM or warm/hot CGM will further strengthen our result. We estimate the mass uncertainties due to the range of redshifts in our sample and the unknown gas metallicity to be ≈ 15% and ≈ 10%, respectively. Our results show that dwarf galaxies have only ≲ 15% of their baryon budget in stars and the cool CGM, with the rest residing in the warm/hot CGM or ejected from the dark matter halos.</a:t>
            </a:r>
          </a:p>
        </p:txBody>
      </p:sp>
      <p:sp>
        <p:nvSpPr>
          <p:cNvPr id="43" name="PlaceHolder 1"/>
          <p:cNvSpPr>
            <a:spLocks noGrp="1"/>
          </p:cNvSpPr>
          <p:nvPr>
            <p:ph type="title"/>
          </p:nvPr>
        </p:nvSpPr>
        <p:spPr>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Abstract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PlaceHolder 2"/>
          <p:cNvSpPr>
            <a:spLocks noGrp="1"/>
          </p:cNvSpPr>
          <p:nvPr>
            <p:ph/>
          </p:nvPr>
        </p:nvSpPr>
        <p:spPr>
          <a:xfrm>
            <a:off x="504000" y="1326600"/>
            <a:ext cx="9071640" cy="3288240"/>
          </a:xfrm>
          <a:prstGeom prst="rect">
            <a:avLst/>
          </a:prstGeom>
          <a:noFill/>
          <a:ln w="0">
            <a:noFill/>
          </a:ln>
        </p:spPr>
        <p:txBody>
          <a:bodyPr lIns="0" tIns="0" rIns="0" bIns="0" anchor="t">
            <a:normAutofit fontScale="70000" lnSpcReduction="10000"/>
          </a:bodyPr>
          <a:lstStyle/>
          <a:p>
            <a:pPr marL="302400" indent="-226800">
              <a:spcBef>
                <a:spcPts val="1417"/>
              </a:spcBef>
              <a:buClr>
                <a:srgbClr val="000000"/>
              </a:buClr>
              <a:buSzPct val="45000"/>
              <a:buFont typeface="Wingdings" charset="2"/>
              <a:buChar char=""/>
            </a:pPr>
            <a:r>
              <a:rPr lang="en-US" sz="3200" b="0" strike="noStrike" spc="-1">
                <a:solidFill>
                  <a:srgbClr val="000000"/>
                </a:solidFill>
                <a:latin typeface="Arial"/>
              </a:rPr>
              <a:t>Z24</a:t>
            </a:r>
          </a:p>
          <a:p>
            <a:pPr marL="604800" lvl="1" indent="-226800">
              <a:spcBef>
                <a:spcPts val="1134"/>
              </a:spcBef>
              <a:buClr>
                <a:srgbClr val="000000"/>
              </a:buClr>
              <a:buSzPct val="75000"/>
              <a:buFont typeface="Symbol" charset="2"/>
              <a:buChar char=""/>
            </a:pPr>
            <a:r>
              <a:rPr lang="en-US" sz="2800" b="0" strike="noStrike" spc="-1">
                <a:solidFill>
                  <a:srgbClr val="000000"/>
                </a:solidFill>
                <a:latin typeface="Arial"/>
              </a:rPr>
              <a:t> the following, we refer to our data sample as the full sample (see Table 1), which comprises 56 dwarf-QSO pairs that include: (i) 22 new pairs either from our recent HST programs (#HST-GO-15156, PI Zheng; #HST-GO-15227, PI Burchett; #HST-GO-16301, PI Putman)11,12,13 or a thorough search of the Barbara A. Mikulski Archive for Space Telescopes (MAST) for available QSOs (Section 2.1), and (ii) 34 additional pairs compiled from existing literature (Section 2.2). The full sample is highlighted as filled symbols in Figure 1 and tabulated in Tables 2–3. Overall in this work we probe a unique parameter space of low stellar mass (M* = 10 6.5–9.5) and small impact parameter (b/R200m = 0.05–1.0</a:t>
            </a:r>
          </a:p>
        </p:txBody>
      </p:sp>
      <p:sp>
        <p:nvSpPr>
          <p:cNvPr id="45" name="PlaceHolder 1"/>
          <p:cNvSpPr>
            <a:spLocks noGrp="1"/>
          </p:cNvSpPr>
          <p:nvPr>
            <p:ph type="title"/>
          </p:nvPr>
        </p:nvSpPr>
        <p:spPr>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Observations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PlaceHolder 2"/>
          <p:cNvSpPr>
            <a:spLocks noGrp="1"/>
          </p:cNvSpPr>
          <p:nvPr>
            <p:ph/>
          </p:nvPr>
        </p:nvSpPr>
        <p:spPr>
          <a:xfrm>
            <a:off x="504000" y="1326600"/>
            <a:ext cx="9071640" cy="328824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Z24</a:t>
            </a:r>
          </a:p>
        </p:txBody>
      </p:sp>
      <p:sp>
        <p:nvSpPr>
          <p:cNvPr id="47" name="PlaceHolder 1"/>
          <p:cNvSpPr>
            <a:spLocks noGrp="1"/>
          </p:cNvSpPr>
          <p:nvPr>
            <p:ph type="title"/>
          </p:nvPr>
        </p:nvSpPr>
        <p:spPr>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Observations</a:t>
            </a:r>
          </a:p>
        </p:txBody>
      </p:sp>
      <p:pic>
        <p:nvPicPr>
          <p:cNvPr id="49" name="Picture 48"/>
          <p:cNvPicPr/>
          <p:nvPr/>
        </p:nvPicPr>
        <p:blipFill>
          <a:blip r:embed="rId2"/>
          <a:stretch/>
        </p:blipFill>
        <p:spPr>
          <a:xfrm>
            <a:off x="1371600" y="1919160"/>
            <a:ext cx="7178040" cy="311004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PlaceHolder 2"/>
          <p:cNvSpPr>
            <a:spLocks noGrp="1"/>
          </p:cNvSpPr>
          <p:nvPr>
            <p:ph/>
          </p:nvPr>
        </p:nvSpPr>
        <p:spPr>
          <a:xfrm>
            <a:off x="504000" y="1326600"/>
            <a:ext cx="9071640" cy="328824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Z24</a:t>
            </a:r>
          </a:p>
        </p:txBody>
      </p:sp>
      <p:sp>
        <p:nvSpPr>
          <p:cNvPr id="50" name="PlaceHolder 1"/>
          <p:cNvSpPr>
            <a:spLocks noGrp="1"/>
          </p:cNvSpPr>
          <p:nvPr>
            <p:ph type="title"/>
          </p:nvPr>
        </p:nvSpPr>
        <p:spPr>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Observations</a:t>
            </a:r>
          </a:p>
        </p:txBody>
      </p:sp>
      <p:pic>
        <p:nvPicPr>
          <p:cNvPr id="52" name="Picture 51"/>
          <p:cNvPicPr/>
          <p:nvPr/>
        </p:nvPicPr>
        <p:blipFill>
          <a:blip r:embed="rId2"/>
          <a:stretch/>
        </p:blipFill>
        <p:spPr>
          <a:xfrm>
            <a:off x="2230200" y="1143000"/>
            <a:ext cx="5999400" cy="413640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PlaceHolder 2"/>
          <p:cNvSpPr>
            <a:spLocks noGrp="1"/>
          </p:cNvSpPr>
          <p:nvPr>
            <p:ph/>
          </p:nvPr>
        </p:nvSpPr>
        <p:spPr>
          <a:xfrm>
            <a:off x="504000" y="1326600"/>
            <a:ext cx="9071640" cy="328824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Z24</a:t>
            </a:r>
          </a:p>
        </p:txBody>
      </p:sp>
      <p:sp>
        <p:nvSpPr>
          <p:cNvPr id="53" name="PlaceHolder 1"/>
          <p:cNvSpPr>
            <a:spLocks noGrp="1"/>
          </p:cNvSpPr>
          <p:nvPr>
            <p:ph type="title"/>
          </p:nvPr>
        </p:nvSpPr>
        <p:spPr>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Observations</a:t>
            </a:r>
          </a:p>
        </p:txBody>
      </p:sp>
      <p:pic>
        <p:nvPicPr>
          <p:cNvPr id="55" name="Picture 54"/>
          <p:cNvPicPr/>
          <p:nvPr/>
        </p:nvPicPr>
        <p:blipFill>
          <a:blip r:embed="rId2"/>
          <a:stretch/>
        </p:blipFill>
        <p:spPr>
          <a:xfrm>
            <a:off x="1828800" y="1828800"/>
            <a:ext cx="7930800" cy="308052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PlaceHolder 2"/>
          <p:cNvSpPr>
            <a:spLocks noGrp="1"/>
          </p:cNvSpPr>
          <p:nvPr>
            <p:ph/>
          </p:nvPr>
        </p:nvSpPr>
        <p:spPr>
          <a:xfrm>
            <a:off x="504000" y="1326600"/>
            <a:ext cx="9071640" cy="328824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M24</a:t>
            </a:r>
          </a:p>
        </p:txBody>
      </p:sp>
      <p:sp>
        <p:nvSpPr>
          <p:cNvPr id="56" name="PlaceHolder 1"/>
          <p:cNvSpPr>
            <a:spLocks noGrp="1"/>
          </p:cNvSpPr>
          <p:nvPr>
            <p:ph type="title"/>
          </p:nvPr>
        </p:nvSpPr>
        <p:spPr>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Observations</a:t>
            </a:r>
          </a:p>
        </p:txBody>
      </p:sp>
    </p:spTree>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99</TotalTime>
  <Words>1333</Words>
  <Application>Microsoft Office PowerPoint</Application>
  <PresentationFormat>Custom</PresentationFormat>
  <Paragraphs>17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Gill Sans MT</vt:lpstr>
      <vt:lpstr>Symbol</vt:lpstr>
      <vt:lpstr>Times New Roman</vt:lpstr>
      <vt:lpstr>Wingdings</vt:lpstr>
      <vt:lpstr>Wingdings 2</vt:lpstr>
      <vt:lpstr>Dividend</vt:lpstr>
      <vt:lpstr>Upper Limits on the Mass of Cool Gas in the CGM of Dwarf Galaxies</vt:lpstr>
      <vt:lpstr>PowerPoint Presentation</vt:lpstr>
      <vt:lpstr>PowerPoint Presentation</vt:lpstr>
      <vt:lpstr>Abstract</vt:lpstr>
      <vt:lpstr>Observations</vt:lpstr>
      <vt:lpstr>Observations</vt:lpstr>
      <vt:lpstr>Observations</vt:lpstr>
      <vt:lpstr>Observations</vt:lpstr>
      <vt:lpstr>Observations</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dc:description/>
  <cp:lastModifiedBy>Brock Parker</cp:lastModifiedBy>
  <cp:revision>8</cp:revision>
  <dcterms:modified xsi:type="dcterms:W3CDTF">2025-02-05T21:16:19Z</dcterms:modified>
  <dc:language>en-US</dc:language>
</cp:coreProperties>
</file>