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843C-E55A-5A36-D782-A1A8D5CE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EAC9-03ED-297A-B438-6F3B599FC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89CF-648E-F77D-265F-CB2746E8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8C4B-9050-7992-A1F2-072F467A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F491-71E4-BC3D-9A92-6C7A21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0020-5A1C-AD62-0F37-AB48AB00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5A84-B3D7-4A07-A2EA-1EEDC10E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9891-EE52-17BD-CAFF-9807A34C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EF99-4FC8-937C-779F-37475BAA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B7BD-B173-FFBE-A7E9-453A0A5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E8138-1FB5-551F-D3ED-A5BE2E721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F4FD-7C55-9D1E-70ED-4868DB4E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4004-9694-2BEB-71F8-0601AFA8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86D3-A8EC-77FA-99EA-81390F7D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CD5-4564-23CF-AD2A-DFE9D68D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993-C0F1-E918-0064-A93A0955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5C56-6BEA-D376-B3D8-DBA2BB3F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E78E-5905-F669-3551-B465C57B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18B0-E552-72BE-54AE-52F97EF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A877-FE97-59B2-B538-DAC1EAB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BF4E-EB43-4CA6-AF20-936AD1EB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4CE7-EA09-8EF7-16AC-6A7883B0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01BE-1722-AB52-EF9F-01D7699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534B-A45E-792D-7AA9-E45DE73F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7430-B9EC-8023-23F5-A06134AC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032-2045-2306-2667-FECD0478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E0C7-0D4C-41F6-3F9B-97B3E7DF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AE54-A583-9626-7206-E1E593A2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64E4-A151-4E70-23C9-828BB8F5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21BDC-B445-FD17-07F8-85FF569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C190-108E-7907-8931-BDBE3F69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8E3B-591C-A4EF-0C88-2B4EE50E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FB8C-13AF-9DAC-CA0E-2152B9FD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6640D-CBEE-EF24-75B7-11F72E30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C38FD-08CE-D891-EA5B-C13B635BD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6105-2539-C202-6FAD-1DBED34B0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45C1-E86D-1009-E708-FFF5A38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1AF85-CC42-D61F-2BA3-E7F68B54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0015B-E2FB-ABDB-CBD8-00FE0B62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CBE0-4D99-A7C8-1D7A-0414C796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DD64D-6EC2-7432-8E69-EBEE181E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F7271-73AF-332D-6958-6DFAD076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596E7-3DEE-E579-6B59-7DB955E0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40DFE-C6C3-4C10-7B6A-89B5B764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EC6BD-B183-C111-2F04-C4F0C971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0776-434B-DFA1-4EBB-FFECC9FF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4D44-103F-9EFE-3EAD-570EC94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6B50-0495-BF24-99B1-F6532D6E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6641F-4082-C17B-E1B0-81330E90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95E0A-CAA0-3610-2F4C-F0DCCC63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69C4F-CA40-40ED-5DCA-5E3738EC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477B7-F929-95C4-3B9C-B920629B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C28B-383C-4216-AD48-225DF3A6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A7CBD-FC5C-8E68-2724-0FEC56809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E3B2-64D2-EC01-C17B-0FFC96B9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349E2-6D1B-6C45-7824-951E977B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C09B-B502-A15D-A97F-2C95279F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CE38E-AF04-79B9-53AC-11389638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CD8D-9CED-5AE7-7245-A6F877A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DB43-24EE-C78E-AF5C-F7DACA25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0778-6524-16E0-7F13-048115F8E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75DE-062B-4BC9-A068-27E8DFC528FB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8CA1-4EBA-5DFD-16C3-9D1FE8990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E220-19F1-3668-A29C-4C013BB4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C0C2-A5C6-4779-8A58-AD403235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3C10-6624-1859-EA34-461F7A9E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Cosmic Ultraviolet Baryon Survey (CUBS) VII: on the warm-hot </a:t>
            </a:r>
            <a:r>
              <a:rPr lang="en-US" dirty="0" err="1"/>
              <a:t>circumgalactic</a:t>
            </a:r>
            <a:r>
              <a:rPr lang="en-US" dirty="0"/>
              <a:t> medium probed by O VI and NE VIII at 0.4 ≲ z ≲ 0.7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1CB1-84B7-7285-1C53-E4294329B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Zhijie</a:t>
            </a:r>
            <a:r>
              <a:rPr lang="en-US" dirty="0"/>
              <a:t> Qu, Hsiao-Wen Chen, Sean D. Johnson, Gwen C. </a:t>
            </a:r>
            <a:r>
              <a:rPr lang="en-US" dirty="0" err="1"/>
              <a:t>Rudie</a:t>
            </a:r>
            <a:r>
              <a:rPr lang="en-US" dirty="0"/>
              <a:t>, Fakhri S. </a:t>
            </a:r>
            <a:r>
              <a:rPr lang="en-US" dirty="0" err="1"/>
              <a:t>Zahedy</a:t>
            </a:r>
            <a:r>
              <a:rPr lang="en-US" dirty="0"/>
              <a:t>, David DePalma, Joop </a:t>
            </a:r>
            <a:r>
              <a:rPr lang="en-US" dirty="0" err="1"/>
              <a:t>Schaye</a:t>
            </a:r>
            <a:r>
              <a:rPr lang="en-US" dirty="0"/>
              <a:t>, Erin T. Boettcher, Sebastiano Cantalupo, Mandy C. Chen, Claude-Andre </a:t>
            </a:r>
            <a:r>
              <a:rPr lang="en-US" dirty="0" err="1"/>
              <a:t>Faucher-Giguere</a:t>
            </a:r>
            <a:r>
              <a:rPr lang="en-US" dirty="0"/>
              <a:t>, Jennifer I-Hsiu Li, John S. </a:t>
            </a:r>
            <a:r>
              <a:rPr lang="en-US" dirty="0" err="1"/>
              <a:t>Mulchaey</a:t>
            </a:r>
            <a:r>
              <a:rPr lang="en-US" dirty="0"/>
              <a:t>, Patrick </a:t>
            </a:r>
            <a:r>
              <a:rPr lang="en-US" dirty="0" err="1"/>
              <a:t>Petitjean</a:t>
            </a:r>
            <a:r>
              <a:rPr lang="en-US" dirty="0"/>
              <a:t>, and March </a:t>
            </a:r>
            <a:r>
              <a:rPr lang="en-US" dirty="0" err="1"/>
              <a:t>Rafelski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BC10-4B4D-9018-1068-38A45342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70B7-6AE5-34E2-735D-A6DF172E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103 unique galaxies or galaxy groups</a:t>
            </a:r>
          </a:p>
          <a:p>
            <a:r>
              <a:rPr lang="en-US" dirty="0"/>
              <a:t>Redshift 0.4 to 0.7</a:t>
            </a:r>
          </a:p>
        </p:txBody>
      </p:sp>
    </p:spTree>
    <p:extLst>
      <p:ext uri="{BB962C8B-B14F-4D97-AF65-F5344CB8AC3E}">
        <p14:creationId xmlns:p14="http://schemas.microsoft.com/office/powerpoint/2010/main" val="23789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317-65E1-C2D7-C958-25B824DC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848E-7394-0573-0E45-3BF8DE5E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HST/COS spectra</a:t>
            </a:r>
          </a:p>
          <a:p>
            <a:r>
              <a:rPr lang="en-US" dirty="0"/>
              <a:t>O VI and Ne VIII absorption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1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64F-ED76-EBC5-4FD6-0E63E83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4C27-43B8-3561-2DDA-FBD7C671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1FB3-CDBB-E8F3-3A29-2DBBE84B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36CF-EF56-3AC0-0DE6-53F6EA26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06CD-A65D-3FA1-7EC1-867935AB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F664-D129-D283-4595-6E863C26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Cosmic Ultraviolet Baryon Survey (CUBS) VII: on the warm-hot circumgalactic medium probed by O VI and NE VIII at 0.4 ≲ z ≲ 0.7</vt:lpstr>
      <vt:lpstr>Target Selection</vt:lpstr>
      <vt:lpstr>Observations</vt:lpstr>
      <vt:lpstr>Radial Dependence</vt:lpstr>
      <vt:lpstr>Azimuthal Dependence</vt:lpstr>
      <vt:lpstr>Cloud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Cosmic Ultraviolet Baryon Survey (CUBS) VII: on the warm-hot circumgalactic medium probed by O VI and NE VIII at 0.4 ≲ z ≲ 0.7</dc:title>
  <dc:creator>Brock Parker</dc:creator>
  <cp:lastModifiedBy>Brock Parker</cp:lastModifiedBy>
  <cp:revision>3</cp:revision>
  <dcterms:created xsi:type="dcterms:W3CDTF">2024-03-28T18:54:56Z</dcterms:created>
  <dcterms:modified xsi:type="dcterms:W3CDTF">2024-03-29T03:08:23Z</dcterms:modified>
</cp:coreProperties>
</file>