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399288" cy="43200638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DA2D1B-7895-47C4-A809-C486A5C153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2915892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04922B-17C9-4A9D-A92E-927CB4A5DC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7487FF-B699-482F-8A97-4F0E9DC02F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1478240" y="1010880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21336840" y="1010880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619640" y="2319624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1478240" y="2319624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21336840" y="2319624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4F08B9-2913-4D89-AB1E-BC1C7BE479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E3B536-8248-486F-A351-6AB92C248C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A323F8-7584-4326-9613-1FE5564475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9E13BB-8B0D-4284-801B-D0B5B7B603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EA1D1C-9246-4F36-A29D-CC1764F749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430000" y="7070040"/>
            <a:ext cx="27538920" cy="6971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C753B2-B97D-4582-9A1B-91E3958345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B356F2-7AE2-40BB-91CD-43597EA878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B21AFD-8097-4AAF-8C56-8A624D7101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99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CA81A2-53B7-4290-B1A7-13C18DF389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150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126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212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2227320" y="40040640"/>
            <a:ext cx="7289640" cy="229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425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425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42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0732320" y="40040640"/>
            <a:ext cx="10934280" cy="229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2881960" y="40040640"/>
            <a:ext cx="7289640" cy="229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425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15FE3-D0C6-4C58-87EE-D58C727F1D2A}" type="slidenum">
              <a:rPr b="0" lang="en-US" sz="425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42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"/>
          <p:cNvSpPr/>
          <p:nvPr/>
        </p:nvSpPr>
        <p:spPr>
          <a:xfrm>
            <a:off x="2430000" y="12168720"/>
            <a:ext cx="27538920" cy="36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Brock A. Parker</a:t>
            </a:r>
            <a:r>
              <a:rPr b="0" lang="en-US" sz="4400" spc="-1" strike="noStrike" baseline="33000">
                <a:solidFill>
                  <a:srgbClr val="000000"/>
                </a:solidFill>
                <a:latin typeface="Calibri Light"/>
                <a:ea typeface="Noto Sans CJK SC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, Erika Hamden</a:t>
            </a:r>
            <a:r>
              <a:rPr b="0" lang="en-US" sz="4400" spc="-1" strike="noStrike" baseline="33000">
                <a:solidFill>
                  <a:srgbClr val="000000"/>
                </a:solidFill>
                <a:latin typeface="Calibri Light"/>
                <a:ea typeface="Noto Sans CJK SC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, Steve Kaye</a:t>
            </a:r>
            <a:r>
              <a:rPr b="0" lang="en-US" sz="4400" spc="-1" strike="noStrike" baseline="33000">
                <a:solidFill>
                  <a:srgbClr val="000000"/>
                </a:solidFill>
                <a:latin typeface="Calibri Light"/>
                <a:ea typeface="Noto Sans CJK SC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, Aafaque Khan</a:t>
            </a:r>
            <a:r>
              <a:rPr b="0" lang="en-US" sz="4400" spc="-1" strike="noStrike" baseline="33000">
                <a:solidFill>
                  <a:srgbClr val="000000"/>
                </a:solidFill>
                <a:latin typeface="Calibri Light"/>
              </a:rPr>
              <a:t>1</a:t>
            </a:r>
            <a:endParaRPr b="0" lang="en-CA" sz="44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University of Arizona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430000" y="7070040"/>
            <a:ext cx="27538920" cy="3652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Theoretical Performance and Applications of a Novel 128-amplifier Delta-Doped UV Enhanced Skipper CCD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itle 3"/>
          <p:cNvSpPr/>
          <p:nvPr/>
        </p:nvSpPr>
        <p:spPr>
          <a:xfrm>
            <a:off x="2430000" y="17021880"/>
            <a:ext cx="27538920" cy="36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Efforts are being made to develop detectors that can be used for applications in astronomy. Skipper CCDs are an inventive detector architecture with photon-counting ability utilizing multiple non-destructive readouts of pixel charge. Our group is working on developing Skipper CCDs with enhanced UV QE. In this paper we present the design and readout electronics for a 128-amplifier Skipper CCD. We calculate theoretical Skipper noise models and optimize readout times for a selection of scenarios. Using this architecture, we demonstrate hypothetical signal-to-noise ratio improvements in two different applications: ultra-diffuse spatially resolved spectroscopic mapping, and high-resolution spectroscopy with pixel binning and automatic sky line removal. We provide the status of our on-going effort for extensive characterization of the noise performance of delta-doped enhanced Skipper CCDs, including our characterization setup and absolute quantum efficiency measurements. We propose a tentative project timeline, including planned lot runs, characterization tests, and on-sky testing. Low-noise Skipper CCDs have the potential to revolutionize ultra-faint imaging, due to their greatly increased signal-to-noise ratio at low incident fluxes.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</TotalTime>
  <Application>LibreOffice/7.3.7.2$Linux_X86_64 LibreOffice_project/30$Build-2</Application>
  <AppVersion>15.0000</AppVersion>
  <Words>3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2024-06-13T01:16:09Z</dcterms:created>
  <dc:creator>Brock Parker</dc:creator>
  <dc:description/>
  <dc:language>en-CA</dc:language>
  <cp:lastModifiedBy/>
  <dcterms:modified xsi:type="dcterms:W3CDTF">2024-06-13T15:08:33Z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