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727" autoAdjust="0"/>
  </p:normalViewPr>
  <p:slideViewPr>
    <p:cSldViewPr snapToGrid="0">
      <p:cViewPr varScale="1">
        <p:scale>
          <a:sx n="20" d="100"/>
          <a:sy n="20" d="100"/>
        </p:scale>
        <p:origin x="30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9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1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3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8D0A-4A14-4230-A997-FE9635A54E2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FB33D-68A6-442F-9EA8-0E5FF63A9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AA9AE0-6431-FFC5-2CD0-040E8CC14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3653310"/>
          </a:xfrm>
        </p:spPr>
        <p:txBody>
          <a:bodyPr>
            <a:normAutofit/>
          </a:bodyPr>
          <a:lstStyle/>
          <a:p>
            <a:r>
              <a:rPr lang="en-US" sz="7200" dirty="0"/>
              <a:t>Title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5F81627-4EB0-1212-D2ED-3C3CE0DC3B2F}"/>
              </a:ext>
            </a:extLst>
          </p:cNvPr>
          <p:cNvSpPr txBox="1">
            <a:spLocks/>
          </p:cNvSpPr>
          <p:nvPr/>
        </p:nvSpPr>
        <p:spPr>
          <a:xfrm>
            <a:off x="2429946" y="12168581"/>
            <a:ext cx="27539395" cy="365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Authors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D6131FB-BD12-B383-4B3B-361649B19C3C}"/>
              </a:ext>
            </a:extLst>
          </p:cNvPr>
          <p:cNvSpPr txBox="1">
            <a:spLocks/>
          </p:cNvSpPr>
          <p:nvPr/>
        </p:nvSpPr>
        <p:spPr>
          <a:xfrm>
            <a:off x="2429945" y="17021962"/>
            <a:ext cx="27539395" cy="36533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23990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25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83933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Brock Parker</dc:creator>
  <cp:lastModifiedBy>Brock Parker</cp:lastModifiedBy>
  <cp:revision>2</cp:revision>
  <dcterms:created xsi:type="dcterms:W3CDTF">2024-06-13T01:16:09Z</dcterms:created>
  <dcterms:modified xsi:type="dcterms:W3CDTF">2024-06-13T16:58:55Z</dcterms:modified>
</cp:coreProperties>
</file>