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57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49BB3-4D41-4251-989E-F7CAAEF6392D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F414D-5371-4FCF-9200-1254C148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5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two goals for this project are to measure the rate and shear of magnetic reconnection. The rate is the change of flux over time within a solar flare. The shear is a geometric property describing the angle at which the loops reconnect.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83B9C-7AC8-4A38-9C63-A008DADF81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7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83B9C-7AC8-4A38-9C63-A008DADF81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7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FFED-96DE-A985-AD36-BA20E590C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4EE12-1851-14B0-D9B3-BF9B8EF9A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41A7A-C952-8F27-4EE0-1E46E7D3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FE9A-A6DD-41B3-BEE0-6D43EAB44DAB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2B034-31F1-84BA-E690-FB804DD4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901CA-8B5D-D888-9466-3429E65D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A0C4-F2CB-4920-8178-594F96EF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8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D18A-FE10-9755-1BC8-4F1575F7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0A9EF-F511-578B-24EC-62821B8C2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EE7B4-12AA-C5EF-496F-48D9F86D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FE9A-A6DD-41B3-BEE0-6D43EAB44DAB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4254-87A4-80D2-D473-AEFBB82C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09F5-7B1F-EA18-DDF1-41B8A934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A0C4-F2CB-4920-8178-594F96EF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6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B6583-7F6D-5F9F-1C1C-09A8487BD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54358-DE0B-CC6B-179E-689AFF74D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5380-24E7-5B75-67B9-D50C36E0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FE9A-A6DD-41B3-BEE0-6D43EAB44DAB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2DBD5-1803-B6DC-2380-38AB9A17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CB569-9DC5-BB43-92F3-985D6404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A0C4-F2CB-4920-8178-594F96EF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5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764A-69D5-8ADC-D01A-46ADD275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AC300-DA7C-075D-344E-7EF56DFF9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A1601-7508-8ED5-D601-68E01113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FE9A-A6DD-41B3-BEE0-6D43EAB44DAB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1D4B0-7B5C-3001-8FE9-2A820180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2B396-6F45-FF8D-DD4B-F764B891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A0C4-F2CB-4920-8178-594F96EF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4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9B69-1671-692E-7CB3-7278A830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F1522-FD11-75B1-4D79-E1E012BC3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19F4-BBC8-EC48-638C-FE0943BC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FE9A-A6DD-41B3-BEE0-6D43EAB44DAB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B68A7-EE8E-78F8-16FB-4C5E11E9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F8B8F-1108-02AB-7037-C013E63C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A0C4-F2CB-4920-8178-594F96EF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6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F847-65DE-F7EB-0490-E597F35C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8E902-4F7F-699F-5CF8-A61594F75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A1056-5928-60A3-36F1-2B1036BE2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278B1-0AEB-9892-E3E8-EF0F4F83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FE9A-A6DD-41B3-BEE0-6D43EAB44DAB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81376-14DB-3BC2-B015-87FE28F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D0A76-98BE-BADF-1359-60CFCEA9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A0C4-F2CB-4920-8178-594F96EF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0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F834-A196-2FF1-5BCE-6DCA366C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FCA46-3DB7-9F5B-374F-971714CCC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A81C3-9C58-5088-B2A5-A9BC413EA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1070F-D483-60C9-5E47-230419457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E452B-4E1B-35CC-F27A-BC8E48F6E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A7DF1-D2E0-ABC6-62E7-C9021FB7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FE9A-A6DD-41B3-BEE0-6D43EAB44DAB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E4869-CF43-A369-AA21-1FD45C4F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561C3-2A6E-8081-FE72-0C7E8ACB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A0C4-F2CB-4920-8178-594F96EF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3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5F95-B05E-7230-2426-5BB9255A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C819B-B610-C27D-47CE-4D1E2C6B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FE9A-A6DD-41B3-BEE0-6D43EAB44DAB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4CDB7-B85D-B6F4-55B4-1517D1DA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D712A-7796-A91D-21F5-C4A3D93F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A0C4-F2CB-4920-8178-594F96EF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9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64352-6895-E91A-7727-3448957D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FE9A-A6DD-41B3-BEE0-6D43EAB44DAB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4F88F-1791-BCE7-27E4-35225000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7E201-4000-CB85-917E-593A04AE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A0C4-F2CB-4920-8178-594F96EF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0D25-C344-05EB-771B-C8CA76F9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ED669-206E-DCA3-5287-579688AF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E62E6-8007-73DA-DDFA-96379AB99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E0A06-D2E2-F150-023C-86EFE8DB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FE9A-A6DD-41B3-BEE0-6D43EAB44DAB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DE225-55E8-DF7E-C727-CFF745BE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3B34B-0C8B-BF53-DBA7-61B4AAE7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A0C4-F2CB-4920-8178-594F96EF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9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91E1-38FC-3200-562E-662A3595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6F296-EE95-E698-5732-FCD767DA8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2EB35-B648-EFB6-EF19-CF20F99D8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9E3B1-847C-7DF4-AF99-A7FF91E3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FE9A-A6DD-41B3-BEE0-6D43EAB44DAB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AF2F6-FB62-B09F-EA33-AE189BA3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28140-A5C0-2AE5-5AE9-2AAAAE1F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A0C4-F2CB-4920-8178-594F96EF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9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1C582-5C80-E11E-6542-4CB8113C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627D6-DB91-4ED2-4398-81F85715C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EFB07-F5D1-B0A5-3797-0CE7CD937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8FE9A-A6DD-41B3-BEE0-6D43EAB44DAB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9B430-2307-FB55-F7EC-E19022B93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CE16C-BD29-295C-3CED-0EB206C1A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3A0C4-F2CB-4920-8178-594F96EF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1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7430-18FA-1B0F-2556-759141A40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Weeks 7-8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9C6C1-0373-99AF-9B66-B6CCA0ECC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Audrey Robison</a:t>
            </a:r>
          </a:p>
          <a:p>
            <a:r>
              <a:rPr lang="en-US" dirty="0"/>
              <a:t>Advisor: Dr. </a:t>
            </a:r>
            <a:r>
              <a:rPr lang="en-US" dirty="0" err="1"/>
              <a:t>Jiong</a:t>
            </a:r>
            <a:r>
              <a:rPr lang="en-US" dirty="0"/>
              <a:t> </a:t>
            </a:r>
            <a:r>
              <a:rPr lang="en-US" dirty="0" err="1"/>
              <a:t>Qiu</a:t>
            </a:r>
            <a:endParaRPr lang="en-US" dirty="0"/>
          </a:p>
          <a:p>
            <a:r>
              <a:rPr lang="en-US" dirty="0"/>
              <a:t>MSU REU Summer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03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64DE-04CE-FBE2-BED9-64C85EF4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 of the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46BEF-C37A-95DC-9BC6-6B827004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of Reconnection Rate</a:t>
            </a:r>
          </a:p>
          <a:p>
            <a:r>
              <a:rPr lang="en-US" dirty="0"/>
              <a:t>Measurement of Reconnection Shear </a:t>
            </a:r>
          </a:p>
        </p:txBody>
      </p:sp>
    </p:spTree>
    <p:extLst>
      <p:ext uri="{BB962C8B-B14F-4D97-AF65-F5344CB8AC3E}">
        <p14:creationId xmlns:p14="http://schemas.microsoft.com/office/powerpoint/2010/main" val="37623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BC17-9BD9-BDCE-9E11-E40D4DE6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Preliminary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B6D0D-4484-B4EB-A3BD-4EC9F8AE4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63"/>
            <a:ext cx="10515600" cy="4351338"/>
          </a:xfrm>
        </p:spPr>
        <p:txBody>
          <a:bodyPr/>
          <a:lstStyle/>
          <a:p>
            <a:r>
              <a:rPr lang="en-US" dirty="0"/>
              <a:t>Three phases of Flare Evolution</a:t>
            </a:r>
          </a:p>
          <a:p>
            <a:pPr lvl="1"/>
            <a:r>
              <a:rPr lang="en-US" dirty="0"/>
              <a:t>High Shear</a:t>
            </a:r>
          </a:p>
          <a:p>
            <a:pPr lvl="1"/>
            <a:r>
              <a:rPr lang="en-US" dirty="0"/>
              <a:t>Rapid Expansion</a:t>
            </a:r>
          </a:p>
          <a:p>
            <a:pPr lvl="1"/>
            <a:r>
              <a:rPr lang="en-US" dirty="0"/>
              <a:t>Slow Expansion </a:t>
            </a:r>
          </a:p>
        </p:txBody>
      </p:sp>
      <p:pic>
        <p:nvPicPr>
          <p:cNvPr id="5" name="Picture 4" descr="Timeline&#10;&#10;Description automatically generated with low confidence">
            <a:extLst>
              <a:ext uri="{FF2B5EF4-FFF2-40B4-BE49-F238E27FC236}">
                <a16:creationId xmlns:a16="http://schemas.microsoft.com/office/drawing/2014/main" id="{7B971D69-666A-A513-0927-D3435D455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87" y="3719535"/>
            <a:ext cx="4972855" cy="278947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CA9B4B9-E530-A0AD-9BD2-95E519480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25839"/>
            <a:ext cx="5130848" cy="2865474"/>
          </a:xfrm>
          <a:prstGeom prst="rect">
            <a:avLst/>
          </a:prstGeom>
        </p:spPr>
      </p:pic>
      <p:pic>
        <p:nvPicPr>
          <p:cNvPr id="9" name="Picture 8" descr="Chart, timeline&#10;&#10;Description automatically generated">
            <a:extLst>
              <a:ext uri="{FF2B5EF4-FFF2-40B4-BE49-F238E27FC236}">
                <a16:creationId xmlns:a16="http://schemas.microsoft.com/office/drawing/2014/main" id="{2A740F3A-8D14-DD64-AB37-3C754A3F22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823" y="257951"/>
            <a:ext cx="5089201" cy="28654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1964C8-A2F2-7635-45AB-14F67F8BF59E}"/>
              </a:ext>
            </a:extLst>
          </p:cNvPr>
          <p:cNvSpPr txBox="1"/>
          <p:nvPr/>
        </p:nvSpPr>
        <p:spPr>
          <a:xfrm>
            <a:off x="2039815" y="6510209"/>
            <a:ext cx="313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4484C-9C90-8F0B-C3EB-8C6C544CF3BB}"/>
              </a:ext>
            </a:extLst>
          </p:cNvPr>
          <p:cNvSpPr txBox="1"/>
          <p:nvPr/>
        </p:nvSpPr>
        <p:spPr>
          <a:xfrm>
            <a:off x="8071845" y="3189966"/>
            <a:ext cx="324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3E721-80AB-334F-FECB-08CACD092A08}"/>
              </a:ext>
            </a:extLst>
          </p:cNvPr>
          <p:cNvSpPr txBox="1"/>
          <p:nvPr/>
        </p:nvSpPr>
        <p:spPr>
          <a:xfrm>
            <a:off x="8071845" y="6560978"/>
            <a:ext cx="254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3</a:t>
            </a:r>
          </a:p>
        </p:txBody>
      </p:sp>
    </p:spTree>
    <p:extLst>
      <p:ext uri="{BB962C8B-B14F-4D97-AF65-F5344CB8AC3E}">
        <p14:creationId xmlns:p14="http://schemas.microsoft.com/office/powerpoint/2010/main" val="362407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A091-A4E5-6756-5166-F00F0C23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Confirmation of Shear Data</a:t>
            </a:r>
          </a:p>
        </p:txBody>
      </p:sp>
      <p:pic>
        <p:nvPicPr>
          <p:cNvPr id="8" name="Content Placeholder 7" descr="A picture containing text, blur&#10;&#10;Description automatically generated">
            <a:extLst>
              <a:ext uri="{FF2B5EF4-FFF2-40B4-BE49-F238E27FC236}">
                <a16:creationId xmlns:a16="http://schemas.microsoft.com/office/drawing/2014/main" id="{0E06898A-0E99-788A-ED5E-06FDC61512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1" y="1922896"/>
            <a:ext cx="3810532" cy="3801005"/>
          </a:xfrm>
        </p:spPr>
      </p:pic>
      <p:pic>
        <p:nvPicPr>
          <p:cNvPr id="11" name="Content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192EBB1E-80B2-E0E1-9D96-626F17F6D5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17" y="1922896"/>
            <a:ext cx="3772426" cy="378195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C14067-9BC5-6751-16A3-B1A628B3F730}"/>
              </a:ext>
            </a:extLst>
          </p:cNvPr>
          <p:cNvSpPr txBox="1"/>
          <p:nvPr/>
        </p:nvSpPr>
        <p:spPr>
          <a:xfrm>
            <a:off x="838200" y="6123543"/>
            <a:ext cx="253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1 , 131 : high shear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F002A-AC1C-24E5-CF3A-D5FC131499F3}"/>
              </a:ext>
            </a:extLst>
          </p:cNvPr>
          <p:cNvSpPr txBox="1"/>
          <p:nvPr/>
        </p:nvSpPr>
        <p:spPr>
          <a:xfrm>
            <a:off x="8998226" y="6123543"/>
            <a:ext cx="225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4, 304: slow expansion I </a:t>
            </a:r>
          </a:p>
        </p:txBody>
      </p:sp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9D79E899-B12E-FF62-2536-4E338031C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565" y="1937185"/>
            <a:ext cx="3820058" cy="37724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FD4228-0562-F740-EC04-D26CAC4B58B5}"/>
              </a:ext>
            </a:extLst>
          </p:cNvPr>
          <p:cNvSpPr txBox="1"/>
          <p:nvPr/>
        </p:nvSpPr>
        <p:spPr>
          <a:xfrm>
            <a:off x="4810539" y="6123543"/>
            <a:ext cx="290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2, 304: rapid expansion I </a:t>
            </a:r>
          </a:p>
        </p:txBody>
      </p:sp>
    </p:spTree>
    <p:extLst>
      <p:ext uri="{BB962C8B-B14F-4D97-AF65-F5344CB8AC3E}">
        <p14:creationId xmlns:p14="http://schemas.microsoft.com/office/powerpoint/2010/main" val="141506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C09F-708C-AD84-146D-46BD84AC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Angle with PIL Scatterplot</a:t>
            </a:r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8CADB3E6-93C4-B4F8-6B74-620770158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101" y="2172238"/>
            <a:ext cx="6077798" cy="3658111"/>
          </a:xfrm>
        </p:spPr>
      </p:pic>
    </p:spTree>
    <p:extLst>
      <p:ext uri="{BB962C8B-B14F-4D97-AF65-F5344CB8AC3E}">
        <p14:creationId xmlns:p14="http://schemas.microsoft.com/office/powerpoint/2010/main" val="42764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BFE1-8A6B-E20B-2DEB-0C698BFC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C6FF-8C3E-22A7-3109-2A916A1CA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of angle of extrapolated loops with the PIL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9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137</Words>
  <Application>Microsoft Office PowerPoint</Application>
  <PresentationFormat>Widescreen</PresentationFormat>
  <Paragraphs>25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Weeks 7-8 Progress</vt:lpstr>
      <vt:lpstr>Goals of the Study </vt:lpstr>
      <vt:lpstr>Preliminary Results </vt:lpstr>
      <vt:lpstr>Quantitative Confirmation of Shear Data</vt:lpstr>
      <vt:lpstr>Angle with PIL Scatterplot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Weeks 7-8 Progress</dc:title>
  <dc:creator>Audrey Robison</dc:creator>
  <cp:lastModifiedBy>Audrey Robison</cp:lastModifiedBy>
  <cp:revision>2</cp:revision>
  <dcterms:created xsi:type="dcterms:W3CDTF">2022-07-22T14:55:21Z</dcterms:created>
  <dcterms:modified xsi:type="dcterms:W3CDTF">2022-07-22T18:36:58Z</dcterms:modified>
</cp:coreProperties>
</file>