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83" d="100"/>
          <a:sy n="83" d="100"/>
        </p:scale>
        <p:origin x="45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2D3AE0E-3073-4CF2-A022-7F87265AF60D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15572E3-3968-4BB7-848A-CDC594902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19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E0E-3073-4CF2-A022-7F87265AF60D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2E3-3968-4BB7-848A-CDC594902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E0E-3073-4CF2-A022-7F87265AF60D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2E3-3968-4BB7-848A-CDC594902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31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E0E-3073-4CF2-A022-7F87265AF60D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2E3-3968-4BB7-848A-CDC594902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32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E0E-3073-4CF2-A022-7F87265AF60D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2E3-3968-4BB7-848A-CDC594902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51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E0E-3073-4CF2-A022-7F87265AF60D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2E3-3968-4BB7-848A-CDC594902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83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E0E-3073-4CF2-A022-7F87265AF60D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2E3-3968-4BB7-848A-CDC594902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89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E0E-3073-4CF2-A022-7F87265AF60D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2E3-3968-4BB7-848A-CDC594902DF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923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E0E-3073-4CF2-A022-7F87265AF60D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2E3-3968-4BB7-848A-CDC594902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2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E0E-3073-4CF2-A022-7F87265AF60D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2E3-3968-4BB7-848A-CDC594902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5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E0E-3073-4CF2-A022-7F87265AF60D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2E3-3968-4BB7-848A-CDC594902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E0E-3073-4CF2-A022-7F87265AF60D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2E3-3968-4BB7-848A-CDC594902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E0E-3073-4CF2-A022-7F87265AF60D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2E3-3968-4BB7-848A-CDC594902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8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E0E-3073-4CF2-A022-7F87265AF60D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2E3-3968-4BB7-848A-CDC594902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4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E0E-3073-4CF2-A022-7F87265AF60D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2E3-3968-4BB7-848A-CDC594902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E0E-3073-4CF2-A022-7F87265AF60D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2E3-3968-4BB7-848A-CDC594902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AE0E-3073-4CF2-A022-7F87265AF60D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2E3-3968-4BB7-848A-CDC594902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6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D3AE0E-3073-4CF2-A022-7F87265AF60D}" type="datetimeFigureOut">
              <a:rPr lang="en-US" smtClean="0"/>
              <a:t>9/16/2016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5572E3-3968-4BB7-848A-CDC594902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95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EECS448 Project 1:</a:t>
            </a:r>
            <a:br>
              <a:rPr lang="en-US" dirty="0"/>
            </a:br>
            <a:r>
              <a:rPr lang="en-US" dirty="0"/>
              <a:t>Calendar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ScrumMasters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63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Programmed in C++</a:t>
            </a:r>
          </a:p>
          <a:p>
            <a:r>
              <a:rPr lang="en-US" dirty="0"/>
              <a:t>We used QT Creator as our IDE, this allowed us to implement a GUI.</a:t>
            </a:r>
          </a:p>
          <a:p>
            <a:pPr lvl="1"/>
            <a:r>
              <a:rPr lang="en-US" dirty="0"/>
              <a:t>Drag and drop style designer, which gave us basic class structure for the buttons and dialogs we added to the layout.</a:t>
            </a:r>
          </a:p>
          <a:p>
            <a:pPr lvl="1"/>
            <a:r>
              <a:rPr lang="en-US" dirty="0"/>
              <a:t>Functional implementation of said buttons and dialogs was all original and in C++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0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of Labor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original plan was:</a:t>
            </a:r>
          </a:p>
          <a:p>
            <a:pPr lvl="1"/>
            <a:r>
              <a:rPr lang="en-US" dirty="0"/>
              <a:t>Brock: </a:t>
            </a:r>
            <a:r>
              <a:rPr lang="en-US" dirty="0" err="1"/>
              <a:t>Gui</a:t>
            </a:r>
            <a:r>
              <a:rPr lang="en-US" dirty="0"/>
              <a:t> guy</a:t>
            </a:r>
          </a:p>
          <a:p>
            <a:pPr lvl="1"/>
            <a:r>
              <a:rPr lang="en-US" dirty="0" err="1"/>
              <a:t>Denae</a:t>
            </a:r>
            <a:r>
              <a:rPr lang="en-US" dirty="0"/>
              <a:t>: Event creation/deletion, aka File I/O</a:t>
            </a:r>
          </a:p>
          <a:p>
            <a:pPr lvl="1"/>
            <a:r>
              <a:rPr lang="en-US" dirty="0"/>
              <a:t>Luciano: Class structures of Calendar, month, day.</a:t>
            </a:r>
          </a:p>
          <a:p>
            <a:r>
              <a:rPr lang="en-US" dirty="0"/>
              <a:t>But then we ran into some challenges.</a:t>
            </a:r>
          </a:p>
        </p:txBody>
      </p:sp>
    </p:spTree>
    <p:extLst>
      <p:ext uri="{BB962C8B-B14F-4D97-AF65-F5344CB8AC3E}">
        <p14:creationId xmlns:p14="http://schemas.microsoft.com/office/powerpoint/2010/main" val="381769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a week into the project we realized that making a GUI was much more complicated than we originally thought.</a:t>
            </a:r>
          </a:p>
          <a:p>
            <a:r>
              <a:rPr lang="en-US" dirty="0"/>
              <a:t>Most of the codebase structure that we had made wouldn’t work alongside the GUI.</a:t>
            </a:r>
          </a:p>
          <a:p>
            <a:r>
              <a:rPr lang="en-US" dirty="0"/>
              <a:t>So we switched gears and the entire last week we all focused on he GUI/structural issues.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4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that didn’t make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Users/Calendars</a:t>
            </a:r>
          </a:p>
          <a:p>
            <a:r>
              <a:rPr lang="en-US" dirty="0"/>
              <a:t>Event indicator in “year view”</a:t>
            </a:r>
          </a:p>
          <a:p>
            <a:r>
              <a:rPr lang="en-US" dirty="0"/>
              <a:t>Events organizing themselves in chronological order within a day.</a:t>
            </a:r>
          </a:p>
          <a:p>
            <a:r>
              <a:rPr lang="en-US" dirty="0"/>
              <a:t>Viking holidays</a:t>
            </a:r>
          </a:p>
          <a:p>
            <a:r>
              <a:rPr lang="en-US" dirty="0"/>
              <a:t>Keeping the month design consistent throughout.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would have done differently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known how challenging implementing a GUI was our planning phase would have gone completely differently.</a:t>
            </a:r>
          </a:p>
          <a:p>
            <a:r>
              <a:rPr lang="en-US" dirty="0"/>
              <a:t>Our main focus would have been building the GUI alongside the general codebase.</a:t>
            </a:r>
          </a:p>
          <a:p>
            <a:r>
              <a:rPr lang="en-US" dirty="0"/>
              <a:t>We didn’t do a good job of using </a:t>
            </a:r>
            <a:r>
              <a:rPr lang="en-US" dirty="0" err="1"/>
              <a:t>Github</a:t>
            </a:r>
            <a:r>
              <a:rPr lang="en-US" dirty="0"/>
              <a:t> because of how confusing working in QT got. We ended up working together in one place much more than using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r>
              <a:rPr lang="en-US" dirty="0"/>
              <a:t>Talk about and use alike naming conventions.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643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1628</TotalTime>
  <Words>273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EECS448 Project 1: Calendar</vt:lpstr>
      <vt:lpstr>Overview of the Platform</vt:lpstr>
      <vt:lpstr>Division of Labor</vt:lpstr>
      <vt:lpstr>Challenges</vt:lpstr>
      <vt:lpstr>Features that didn’t make it</vt:lpstr>
      <vt:lpstr>What we would have done differently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EECS448 Project 1: Calendar</dc:title>
  <dc:creator>Luciano Fasani</dc:creator>
  <cp:lastModifiedBy>Luciano Fasani</cp:lastModifiedBy>
  <cp:revision>9</cp:revision>
  <dcterms:created xsi:type="dcterms:W3CDTF">2016-09-16T23:13:59Z</dcterms:created>
  <dcterms:modified xsi:type="dcterms:W3CDTF">2016-09-18T02:22:22Z</dcterms:modified>
</cp:coreProperties>
</file>