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7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CDA8-65FF-4F2A-BDF9-324EF91B782C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8FDC-71DB-4947-BB44-8B2F2C2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06: </a:t>
            </a:r>
            <a:r>
              <a:rPr lang="en-US" dirty="0" err="1" smtClean="0"/>
              <a:t>Photobooth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Brock </a:t>
            </a:r>
            <a:r>
              <a:rPr lang="en-US" dirty="0" err="1" smtClean="0"/>
              <a:t>Dvais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Shows the colored energy map of the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5625"/>
            <a:ext cx="1171956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frame=np.float32(cv2.GaussianBlur(frame,(5,5),0))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derivative_kernel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=np.float32([[-1,0,1],[-2,0,2],[-1,0,1]])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Ix=cv2.filter2D(frame,-1,derivative_kernel)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=cv2.filter2D(frame,-1,derivative_kernel.T)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out=(Ix**2+Iy**2)**.5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out-=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out/=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out*=255.999999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out=np.uint8(out)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8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6: Kaleidoscope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an 8 way </a:t>
            </a:r>
            <a:r>
              <a:rPr lang="en-US" dirty="0" smtClean="0"/>
              <a:t>kaleidoscope based on the top left corner of the image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6: Kaleidoscope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polar=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((h,w,2),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creates an array the same size of the frame that saves the equivalent polar coordinates with the origin as the center of the array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))*w/2)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))*h/2)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polar[:,:,0]=(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**2+y_dist**2)**.5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gives the distance from the origin</a:t>
            </a:r>
          </a:p>
        </p:txBody>
      </p:sp>
    </p:spTree>
    <p:extLst>
      <p:ext uri="{BB962C8B-B14F-4D97-AF65-F5344CB8AC3E}">
        <p14:creationId xmlns:p14="http://schemas.microsoft.com/office/powerpoint/2010/main" val="284558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6: Kaleidoscope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8520" cy="527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polar[:,:,1]=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np.minimum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(np.arctan2(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y_dist,x_dist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					  np.arctan2(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x_dist,y_dist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gives the angle of the point in polar coordinates, but only in the first 45 degree range, because </a:t>
            </a:r>
            <a:r>
              <a:rPr lang="en-US" dirty="0" err="1" smtClean="0">
                <a:cs typeface="Courier New" panose="02070309020205020404" pitchFamily="49" charset="0"/>
              </a:rPr>
              <a:t>x_dist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cs typeface="Courier New" panose="02070309020205020404" pitchFamily="49" charset="0"/>
              </a:rPr>
              <a:t>y_dist</a:t>
            </a:r>
            <a:r>
              <a:rPr lang="en-US" dirty="0" smtClean="0">
                <a:cs typeface="Courier New" panose="02070309020205020404" pitchFamily="49" charset="0"/>
              </a:rPr>
              <a:t> are all positive values, and it takes the minimum of two supplementary angles.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new_rect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x_coord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=polar[:,:,0]*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(polar[:,:,1])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y_coord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=polar[:,:,0]*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(polar[:,:,1])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This turns the polar coordinates back into Cartesian coordinates to use for the remap function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2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This creates a sine wave with the coordinates of the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9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x_wave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=(x+3*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*(x)/(w/8)))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y_wave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=(y+5*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*(x)/(h/4)))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9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 Shuffle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This shuffles the four quadrants of the picture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748564"/>
            <a:ext cx="1051560" cy="105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0"/>
            <a:endCxn id="5" idx="2"/>
          </p:cNvCxnSpPr>
          <p:nvPr/>
        </p:nvCxnSpPr>
        <p:spPr>
          <a:xfrm>
            <a:off x="1363980" y="3748564"/>
            <a:ext cx="0" cy="105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1"/>
            <a:endCxn id="5" idx="3"/>
          </p:cNvCxnSpPr>
          <p:nvPr/>
        </p:nvCxnSpPr>
        <p:spPr>
          <a:xfrm>
            <a:off x="838200" y="4274344"/>
            <a:ext cx="1051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6625" y="3837544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6625" y="4331138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0180" y="3820081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0180" y="4335305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330904" y="3748564"/>
            <a:ext cx="1051560" cy="105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29329" y="3837544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29329" y="4331138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32884" y="3820081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2884" y="4335305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0"/>
            <a:endCxn id="18" idx="2"/>
          </p:cNvCxnSpPr>
          <p:nvPr/>
        </p:nvCxnSpPr>
        <p:spPr>
          <a:xfrm>
            <a:off x="2856684" y="3748564"/>
            <a:ext cx="0" cy="105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1"/>
            <a:endCxn id="18" idx="3"/>
          </p:cNvCxnSpPr>
          <p:nvPr/>
        </p:nvCxnSpPr>
        <p:spPr>
          <a:xfrm>
            <a:off x="2330904" y="4274344"/>
            <a:ext cx="1051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7315200" cy="548640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1996621" y="4211282"/>
            <a:ext cx="243840" cy="1198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 Shuffle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x_shuff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[:h/2,:]=(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x_shuff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[:h/2,:]+(w/2))%w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y_shuff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[:,:w/2]=(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y_shuff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[:,:w/2]+(h/2))%h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x_shuff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[h/2:,:]=(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x_shuff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[h/2:,:]-(w/2))%w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y_shuff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[:,w/2:]=(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y_shuff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[:,w/2:]-(h/2))%h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5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0: Normal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7315200" cy="5486400"/>
          </a:xfrm>
        </p:spPr>
      </p:pic>
    </p:spTree>
    <p:extLst>
      <p:ext uri="{BB962C8B-B14F-4D97-AF65-F5344CB8AC3E}">
        <p14:creationId xmlns:p14="http://schemas.microsoft.com/office/powerpoint/2010/main" val="183772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Ghost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Shows the unedited picture from 30 frames ago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Ghost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last30.append(frame)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(last30)&gt;30: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last30.pop(0)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key==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("1"):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current=frame[:,w/4:3*w/4,:]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ghost=last30[0][:,w/4:3*w/4,:]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np.hstack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current,ghost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2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Invert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Takes the inverse image of the read image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out=255-frame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Strobe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Makes the screen strobe red, green, and blue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5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Strobe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(i%6)/2==0: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np.dstack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((255-frame[:,:,0],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frame[:,:,1],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frame[:,:,2]))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(i%6)/2==1: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np.dstack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((frame[:,:,0],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255-frame[:,:,1],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frame[:,:,2]))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np.dstack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((frame[:,:,0],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frame[:,:,1],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255-frame[:,:,2]))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9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 smtClean="0"/>
              <a:t>Thresholds each color of the image. The threshold value varies back and forth based on the 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5809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threshold=abs(256-(i%511))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frame.copy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out[out&lt;=threshold]=0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out[out&gt;threshold]=255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1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424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Assignment 06: Photobooth</vt:lpstr>
      <vt:lpstr>0: Normal</vt:lpstr>
      <vt:lpstr>1: Ghost</vt:lpstr>
      <vt:lpstr>1: Ghost</vt:lpstr>
      <vt:lpstr>2: Invert </vt:lpstr>
      <vt:lpstr>3: Strobe</vt:lpstr>
      <vt:lpstr>3: Strobe</vt:lpstr>
      <vt:lpstr>4: Threshold</vt:lpstr>
      <vt:lpstr>4: Threshold</vt:lpstr>
      <vt:lpstr>5: Outline</vt:lpstr>
      <vt:lpstr>5: Outline</vt:lpstr>
      <vt:lpstr>6: Kaleidoscope</vt:lpstr>
      <vt:lpstr>6: Kaleidoscope</vt:lpstr>
      <vt:lpstr>6: Kaleidoscope</vt:lpstr>
      <vt:lpstr>7: Wave</vt:lpstr>
      <vt:lpstr>7: Wave</vt:lpstr>
      <vt:lpstr>8: Shuffle</vt:lpstr>
      <vt:lpstr>8: Shuffle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06: Photobooth</dc:title>
  <dc:creator>Brock Davis</dc:creator>
  <cp:lastModifiedBy>Brock Davis</cp:lastModifiedBy>
  <cp:revision>7</cp:revision>
  <dcterms:created xsi:type="dcterms:W3CDTF">2016-11-17T03:06:56Z</dcterms:created>
  <dcterms:modified xsi:type="dcterms:W3CDTF">2016-11-17T05:05:31Z</dcterms:modified>
</cp:coreProperties>
</file>