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97A3-EBE6-4BCE-A5F4-06D7623ED2E1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9374-C467-40EB-B61B-BFE8FB94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 07: Compression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Brock Davis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0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XKCD #976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Monochrome Bitmap: 30 KB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14 KB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11 KB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8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Interface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 Convert standard images to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Convert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images to standard images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[user input]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Each option leads to an input image and what to save the image 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6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Compression: Overview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 is flattened to 1D array of bits (B or W)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Compressions follows general form: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0680" y="3200400"/>
            <a:ext cx="7315200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45080" y="3200400"/>
            <a:ext cx="5486400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59480" y="3200400"/>
            <a:ext cx="3657600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73880" y="3200400"/>
            <a:ext cx="1828800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>
            <a:off x="5288280" y="3200400"/>
            <a:ext cx="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7800" y="3200400"/>
            <a:ext cx="914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7080" y="3200400"/>
            <a:ext cx="3657600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31480" y="3200400"/>
            <a:ext cx="1828800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  <a:endCxn id="13" idx="2"/>
          </p:cNvCxnSpPr>
          <p:nvPr/>
        </p:nvCxnSpPr>
        <p:spPr>
          <a:xfrm>
            <a:off x="8945880" y="3200400"/>
            <a:ext cx="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45080" y="3200400"/>
            <a:ext cx="914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59480" y="3200400"/>
            <a:ext cx="914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73880" y="3200400"/>
            <a:ext cx="914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0680" y="3200400"/>
            <a:ext cx="914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7440" y="3149322"/>
            <a:ext cx="914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2321" y="3149322"/>
            <a:ext cx="914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16240" y="3200400"/>
            <a:ext cx="914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45880" y="3200400"/>
            <a:ext cx="914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60279" y="3200400"/>
            <a:ext cx="914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Down Arrow 24"/>
          <p:cNvSpPr/>
          <p:nvPr/>
        </p:nvSpPr>
        <p:spPr>
          <a:xfrm rot="10800000">
            <a:off x="1569719" y="4443333"/>
            <a:ext cx="1036320" cy="132588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5196839" y="4443333"/>
            <a:ext cx="1036320" cy="132588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8116805" y="2645651"/>
            <a:ext cx="804705" cy="4511039"/>
          </a:xfrm>
          <a:prstGeom prst="rightBrace">
            <a:avLst>
              <a:gd name="adj1" fmla="val 34847"/>
              <a:gd name="adj2" fmla="val 494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5400000">
            <a:off x="3514326" y="3529572"/>
            <a:ext cx="804705" cy="2743200"/>
          </a:xfrm>
          <a:prstGeom prst="rightBrace">
            <a:avLst>
              <a:gd name="adj1" fmla="val 34847"/>
              <a:gd name="adj2" fmla="val 494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76399" y="5820986"/>
            <a:ext cx="361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Flag=0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n bits to store run 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12078" y="5833845"/>
            <a:ext cx="361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m bits to store run length, where m&gt;n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0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Compression: Set 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905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First,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BitWriter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created and the image is flattened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run lengths are then calculated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first=flat[0]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current=first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count=0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run_lengths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flat: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==current: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count+=1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run_lengths.append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current=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count=1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count: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run_lengths.append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(count)</a:t>
            </a:r>
          </a:p>
        </p:txBody>
      </p:sp>
    </p:spTree>
    <p:extLst>
      <p:ext uri="{BB962C8B-B14F-4D97-AF65-F5344CB8AC3E}">
        <p14:creationId xmlns:p14="http://schemas.microsoft.com/office/powerpoint/2010/main" val="3296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Compression: Statistics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56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determine the number of bits to be used, number of bits required to store the 1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standard deviation of run lengths. Likewise, the number of bits to be used while the flag is true is calculated using the 2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standard deviation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false_pow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run_lengths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&lt;(2**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false_pow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))&lt;.6827*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run_lengths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false_pow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false_pow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==7: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break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false_thresh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=2**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false_pow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3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Compression: Header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Height: 16 bits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Width: 16 bits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Depth: 8 bits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color: 1 bit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Flag=false bits: 3 bits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Flag=true bits: 4 bits</a:t>
            </a:r>
          </a:p>
        </p:txBody>
      </p:sp>
    </p:spTree>
    <p:extLst>
      <p:ext uri="{BB962C8B-B14F-4D97-AF65-F5344CB8AC3E}">
        <p14:creationId xmlns:p14="http://schemas.microsoft.com/office/powerpoint/2010/main" val="379907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Compression: Run Length Encoding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true_thresh+false_thresh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true_thresh+false_thresh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(true_thresh-1,true_pow)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(0,false_pow)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-=(true_thresh+false_thresh-1)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false_thresh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num,false_pow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true_thresh+false_thresh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num-false_thresh,true_pow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8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Decompression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Frist, the header is read and stored to determine the shape of the image and how to interpret the following bits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1D array of pixels is created. Based on the number of pixels in a row represented by the number encoded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6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Compression: 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)&lt;h*w*d: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flag=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flag: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true_pow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false_thresh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false_pow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current: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+=list(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+=list(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current=not current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6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336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Assignment 07: Compression</vt:lpstr>
      <vt:lpstr>User Interface</vt:lpstr>
      <vt:lpstr>Compression: Overview</vt:lpstr>
      <vt:lpstr>Compression: Set up</vt:lpstr>
      <vt:lpstr>Compression: Statistics</vt:lpstr>
      <vt:lpstr>Compression: Header</vt:lpstr>
      <vt:lpstr>Compression: Run Length Encoding</vt:lpstr>
      <vt:lpstr>Decompression</vt:lpstr>
      <vt:lpstr>Compression: Code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07: Compression</dc:title>
  <dc:creator>Brock Davis</dc:creator>
  <cp:lastModifiedBy>Brock Davis</cp:lastModifiedBy>
  <cp:revision>9</cp:revision>
  <dcterms:created xsi:type="dcterms:W3CDTF">2016-12-09T20:33:52Z</dcterms:created>
  <dcterms:modified xsi:type="dcterms:W3CDTF">2016-12-09T21:53:24Z</dcterms:modified>
</cp:coreProperties>
</file>