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3" r:id="rId6"/>
    <p:sldId id="265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E951-841C-4E62-91C3-E251DED9650D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2DDB-1A72-46C7-A28B-0DA875630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 08: Video Textures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Brock Davis</a:t>
            </a:r>
          </a:p>
        </p:txBody>
      </p:sp>
    </p:spTree>
    <p:extLst>
      <p:ext uri="{BB962C8B-B14F-4D97-AF65-F5344CB8AC3E}">
        <p14:creationId xmlns:p14="http://schemas.microsoft.com/office/powerpoint/2010/main" val="408594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difference between each image and each other image was taken.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sum of the square of this image was stored in an array.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diffs=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length,length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range(length):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j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img1=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img2=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diff=(np.float32(img1)-img2)**2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diffs[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(diff)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diffs[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j,i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(diff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3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 Table: Blur &amp; Diagonal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281160" cy="45904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image is blurred diagonally with a 5x5 kernel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Each value that is less than 30 frames away from the comparison pic is discounted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 Table: Blur &amp; Diagonal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825624"/>
            <a:ext cx="12527280" cy="45904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max_diff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(diffs)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range(length):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j in range(length):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np.abs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-j)&lt;30: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diffs[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max_diff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diag_kernel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=np.float32([[1,0,0,0,0],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[0,4,0,0,0],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[0,0,6,0,0],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[0,0,0,4,0],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[0,0,0,0,1]])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diag_kernel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diag_kernel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diffs=cv2.filter2D(diffs,-1,diag_kernel,borderType=cv2.BORDER_REFLECT)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Finding Start and End Frames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coordinates of the lowest value on the difference table is found.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resulting numbers are the start and end frames of the looping video.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diffs=diffs[1:-1,1:-1]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np.argmin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(diffs)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frame1=(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//(length-2))+1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frame2=(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%(length-2))+1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start=min(frame1,frame2)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end=max(frame1,frame2)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Candle: 100 frames to 51 frames (40-90)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Faucet: 227 frames to 57 frames (148-204)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629694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4" y="2366803"/>
            <a:ext cx="2743200" cy="2743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84533" y="4743450"/>
            <a:ext cx="149150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313194" y="5038565"/>
            <a:ext cx="149150" cy="1428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Assignment 08: Video Textures</vt:lpstr>
      <vt:lpstr>Difference Table</vt:lpstr>
      <vt:lpstr>Difference Table</vt:lpstr>
      <vt:lpstr>Difference Table: Blur &amp; Diagonal</vt:lpstr>
      <vt:lpstr>Difference Table: Blur &amp; Diagonal</vt:lpstr>
      <vt:lpstr>Finding Start and End Frames</vt:lpstr>
      <vt:lpstr>Difference Table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08: Video Textures</dc:title>
  <dc:creator>Brock Davis</dc:creator>
  <cp:lastModifiedBy>Brock Davis</cp:lastModifiedBy>
  <cp:revision>4</cp:revision>
  <dcterms:created xsi:type="dcterms:W3CDTF">2016-12-15T02:52:45Z</dcterms:created>
  <dcterms:modified xsi:type="dcterms:W3CDTF">2016-12-15T04:28:41Z</dcterms:modified>
</cp:coreProperties>
</file>