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5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BF93C7-0FF1-4F64-955B-D16E2F0C2FD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0D08-7BF8-4B23-A466-C6C2F37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03: Self Balancing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Brock Davis</a:t>
            </a:r>
          </a:p>
        </p:txBody>
      </p:sp>
    </p:spTree>
    <p:extLst>
      <p:ext uri="{BB962C8B-B14F-4D97-AF65-F5344CB8AC3E}">
        <p14:creationId xmlns:p14="http://schemas.microsoft.com/office/powerpoint/2010/main" val="27448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Make a generic self-balancing tree</a:t>
            </a:r>
          </a:p>
          <a:p>
            <a:pPr lvl="1"/>
            <a:r>
              <a:rPr lang="en-US" sz="2800" dirty="0"/>
              <a:t>Generic: Can be used with any Comparable data type</a:t>
            </a:r>
          </a:p>
          <a:p>
            <a:pPr lvl="1"/>
            <a:r>
              <a:rPr lang="en-US" sz="2800" dirty="0"/>
              <a:t>Self-Balancing: Rotates node connections so search takes O(n*log(n))</a:t>
            </a:r>
          </a:p>
        </p:txBody>
      </p:sp>
    </p:spTree>
    <p:extLst>
      <p:ext uri="{BB962C8B-B14F-4D97-AF65-F5344CB8AC3E}">
        <p14:creationId xmlns:p14="http://schemas.microsoft.com/office/powerpoint/2010/main" val="35052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AVL Tree</a:t>
            </a:r>
          </a:p>
          <a:p>
            <a:r>
              <a:rPr lang="en-US" sz="2800" dirty="0"/>
              <a:t>Create a Node class</a:t>
            </a:r>
          </a:p>
          <a:p>
            <a:pPr lvl="1"/>
            <a:r>
              <a:rPr lang="en-US" sz="2600" dirty="0"/>
              <a:t>Has generic type</a:t>
            </a:r>
          </a:p>
          <a:p>
            <a:pPr lvl="1"/>
            <a:r>
              <a:rPr lang="en-US" sz="2600" dirty="0"/>
              <a:t>Keeps trach of left, right, and parent Node</a:t>
            </a:r>
          </a:p>
          <a:p>
            <a:pPr lvl="1"/>
            <a:r>
              <a:rPr lang="en-US" sz="2600" dirty="0"/>
              <a:t>Recursive functions for add, remove, etc.</a:t>
            </a:r>
          </a:p>
          <a:p>
            <a:pPr lvl="2"/>
            <a:r>
              <a:rPr lang="en-US" sz="2400" dirty="0"/>
              <a:t>Self-balances up through call stack</a:t>
            </a:r>
          </a:p>
        </p:txBody>
      </p:sp>
    </p:spTree>
    <p:extLst>
      <p:ext uri="{BB962C8B-B14F-4D97-AF65-F5344CB8AC3E}">
        <p14:creationId xmlns:p14="http://schemas.microsoft.com/office/powerpoint/2010/main" val="26649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57050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if left is null: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left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left.parent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//Same with right//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updateDepth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rebalance</a:t>
            </a:r>
          </a:p>
        </p:txBody>
      </p:sp>
    </p:spTree>
    <p:extLst>
      <p:ext uri="{BB962C8B-B14F-4D97-AF65-F5344CB8AC3E}">
        <p14:creationId xmlns:p14="http://schemas.microsoft.com/office/powerpoint/2010/main" val="117081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570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left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right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if right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right.min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if left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left.min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//Same with right//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left.right.depth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left.left.depth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left.rotateLeft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this.rotateRight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-1: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right.left.depth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right.right.depth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right.rotateRight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this.rotateLeft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599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5804"/>
            <a:ext cx="3067760" cy="648079"/>
          </a:xfrm>
        </p:spPr>
        <p:txBody>
          <a:bodyPr>
            <a:normAutofit/>
          </a:bodyPr>
          <a:lstStyle/>
          <a:p>
            <a:r>
              <a:rPr lang="en-US" sz="2800" dirty="0"/>
              <a:t>Left Rotation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0076" y="1252232"/>
            <a:ext cx="3878996" cy="80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Right Rotation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47043" y="4330883"/>
            <a:ext cx="1410573" cy="1428294"/>
            <a:chOff x="410856" y="2329415"/>
            <a:chExt cx="2846404" cy="2854134"/>
          </a:xfrm>
        </p:grpSpPr>
        <p:sp>
          <p:nvSpPr>
            <p:cNvPr id="9" name="Rectangle 8"/>
            <p:cNvSpPr/>
            <p:nvPr/>
          </p:nvSpPr>
          <p:spPr>
            <a:xfrm rot="2700000">
              <a:off x="2342860" y="2329415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-2700000">
              <a:off x="923523" y="3299282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8100000">
              <a:off x="410856" y="4269149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5419" y="4641366"/>
            <a:ext cx="932037" cy="1171741"/>
            <a:chOff x="4274865" y="2739146"/>
            <a:chExt cx="1880764" cy="2341468"/>
          </a:xfrm>
        </p:grpSpPr>
        <p:sp>
          <p:nvSpPr>
            <p:cNvPr id="10" name="Rectangle 9"/>
            <p:cNvSpPr/>
            <p:nvPr/>
          </p:nvSpPr>
          <p:spPr>
            <a:xfrm rot="2700000">
              <a:off x="3817665" y="3196346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Right Triangle 12"/>
            <p:cNvSpPr/>
            <p:nvPr/>
          </p:nvSpPr>
          <p:spPr>
            <a:xfrm rot="8100000">
              <a:off x="5241229" y="4166214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Triangle 13"/>
          <p:cNvSpPr/>
          <p:nvPr/>
        </p:nvSpPr>
        <p:spPr>
          <a:xfrm rot="8100000">
            <a:off x="8887474" y="3178312"/>
            <a:ext cx="906286" cy="9151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794845" y="2698822"/>
            <a:ext cx="1410573" cy="1428295"/>
            <a:chOff x="410856" y="2329414"/>
            <a:chExt cx="2846404" cy="2854135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342860" y="2329414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rot="-2700000">
              <a:off x="923523" y="3299282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8100000">
              <a:off x="410856" y="4269149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71197" y="2277211"/>
            <a:ext cx="932037" cy="1171741"/>
            <a:chOff x="4274865" y="2739146"/>
            <a:chExt cx="1880764" cy="2341468"/>
          </a:xfrm>
        </p:grpSpPr>
        <p:sp>
          <p:nvSpPr>
            <p:cNvPr id="22" name="Rectangle 21"/>
            <p:cNvSpPr/>
            <p:nvPr/>
          </p:nvSpPr>
          <p:spPr>
            <a:xfrm rot="2700000">
              <a:off x="3817665" y="3196346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3" name="Right Triangle 22"/>
            <p:cNvSpPr/>
            <p:nvPr/>
          </p:nvSpPr>
          <p:spPr>
            <a:xfrm rot="8100000">
              <a:off x="5241229" y="4166214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Triangle 23"/>
          <p:cNvSpPr/>
          <p:nvPr/>
        </p:nvSpPr>
        <p:spPr>
          <a:xfrm rot="8100000">
            <a:off x="8398806" y="5152483"/>
            <a:ext cx="906286" cy="9151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089574" y="2668350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-5400000" flipH="1">
            <a:off x="9052718" y="3041955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98" y="5025506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>
            <a:off x="8922550" y="4688634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Triangle 34"/>
          <p:cNvSpPr/>
          <p:nvPr/>
        </p:nvSpPr>
        <p:spPr>
          <a:xfrm rot="13500000" flipH="1">
            <a:off x="1465198" y="3193363"/>
            <a:ext cx="906286" cy="9151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2069718" y="2698821"/>
            <a:ext cx="1410573" cy="1428295"/>
            <a:chOff x="410856" y="2329414"/>
            <a:chExt cx="2846404" cy="2854135"/>
          </a:xfrm>
        </p:grpSpPr>
        <p:sp>
          <p:nvSpPr>
            <p:cNvPr id="37" name="Rectangle 36"/>
            <p:cNvSpPr/>
            <p:nvPr/>
          </p:nvSpPr>
          <p:spPr>
            <a:xfrm rot="2700000">
              <a:off x="2342860" y="2329414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-2700000">
              <a:off x="923523" y="3299282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8100000">
              <a:off x="410856" y="4269149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034566" y="2265359"/>
            <a:ext cx="932037" cy="1171741"/>
            <a:chOff x="4274865" y="2739146"/>
            <a:chExt cx="1880764" cy="2341468"/>
          </a:xfrm>
        </p:grpSpPr>
        <p:sp>
          <p:nvSpPr>
            <p:cNvPr id="41" name="Rectangle 40"/>
            <p:cNvSpPr/>
            <p:nvPr/>
          </p:nvSpPr>
          <p:spPr>
            <a:xfrm rot="2700000">
              <a:off x="3817665" y="3196346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2" name="Right Triangle 41"/>
            <p:cNvSpPr/>
            <p:nvPr/>
          </p:nvSpPr>
          <p:spPr>
            <a:xfrm rot="8100000">
              <a:off x="5241229" y="4166214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flipH="1">
            <a:off x="510768" y="4439635"/>
            <a:ext cx="932037" cy="1171741"/>
            <a:chOff x="4274865" y="2739146"/>
            <a:chExt cx="1880764" cy="2341468"/>
          </a:xfrm>
        </p:grpSpPr>
        <p:sp>
          <p:nvSpPr>
            <p:cNvPr id="46" name="Rectangle 45"/>
            <p:cNvSpPr/>
            <p:nvPr/>
          </p:nvSpPr>
          <p:spPr>
            <a:xfrm rot="2700000">
              <a:off x="3817665" y="3196346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7" name="Right Triangle 46"/>
            <p:cNvSpPr/>
            <p:nvPr/>
          </p:nvSpPr>
          <p:spPr>
            <a:xfrm rot="8100000">
              <a:off x="5241229" y="4166214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539379" y="4151411"/>
            <a:ext cx="1410573" cy="1428295"/>
            <a:chOff x="410856" y="2329414"/>
            <a:chExt cx="2846404" cy="2854135"/>
          </a:xfrm>
        </p:grpSpPr>
        <p:sp>
          <p:nvSpPr>
            <p:cNvPr id="49" name="Rectangle 48"/>
            <p:cNvSpPr/>
            <p:nvPr/>
          </p:nvSpPr>
          <p:spPr>
            <a:xfrm rot="2700000">
              <a:off x="2342860" y="2329414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-2700000">
              <a:off x="923523" y="3299282"/>
              <a:ext cx="18288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8100000">
              <a:off x="410856" y="4269149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Triangle 51"/>
          <p:cNvSpPr/>
          <p:nvPr/>
        </p:nvSpPr>
        <p:spPr>
          <a:xfrm rot="13500000" flipH="1">
            <a:off x="1262680" y="4944602"/>
            <a:ext cx="906286" cy="9151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-5400000" flipH="1">
            <a:off x="1997112" y="2636931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-5400000" flipH="1">
            <a:off x="1470659" y="4797568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491692" y="4496778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998463" y="3010347"/>
            <a:ext cx="182880" cy="1828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Down 56"/>
          <p:cNvSpPr/>
          <p:nvPr/>
        </p:nvSpPr>
        <p:spPr>
          <a:xfrm>
            <a:off x="1890966" y="3800539"/>
            <a:ext cx="635435" cy="459344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/>
          <p:cNvSpPr/>
          <p:nvPr/>
        </p:nvSpPr>
        <p:spPr>
          <a:xfrm>
            <a:off x="8922550" y="3800539"/>
            <a:ext cx="635435" cy="459344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12166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The Implemented AVL Tree was compared to the Java </a:t>
            </a:r>
            <a:r>
              <a:rPr lang="en-US" sz="2800" dirty="0" err="1"/>
              <a:t>TreeSet</a:t>
            </a:r>
            <a:r>
              <a:rPr lang="en-US" sz="2800" dirty="0"/>
              <a:t> for time of addition and removal of consecutive integers</a:t>
            </a:r>
          </a:p>
          <a:p>
            <a:r>
              <a:rPr lang="en-US" sz="2800" dirty="0"/>
              <a:t>Depth of tree was always log</a:t>
            </a:r>
            <a:r>
              <a:rPr lang="en-US" sz="2800" baseline="-25000" dirty="0"/>
              <a:t>2</a:t>
            </a:r>
            <a:r>
              <a:rPr lang="en-US" sz="2800" dirty="0"/>
              <a:t>(n) where n is # of elements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89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7" y="1606549"/>
            <a:ext cx="4829238" cy="3740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19" y="1606549"/>
            <a:ext cx="4845685" cy="37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245</TotalTime>
  <Words>140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Assignment 03: Self Balancing Tree</vt:lpstr>
      <vt:lpstr>Goal</vt:lpstr>
      <vt:lpstr>Approach Overview</vt:lpstr>
      <vt:lpstr>Add</vt:lpstr>
      <vt:lpstr>Remove</vt:lpstr>
      <vt:lpstr>Rebalance</vt:lpstr>
      <vt:lpstr>Rotation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03: Self Balancing Tree</dc:title>
  <dc:creator>Brock</dc:creator>
  <cp:lastModifiedBy>Brock</cp:lastModifiedBy>
  <cp:revision>15</cp:revision>
  <dcterms:created xsi:type="dcterms:W3CDTF">2017-03-30T01:31:35Z</dcterms:created>
  <dcterms:modified xsi:type="dcterms:W3CDTF">2017-03-30T05:36:49Z</dcterms:modified>
</cp:coreProperties>
</file>