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73B476-6E57-438B-BEEE-0A2EDB66C7A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6E35BA-FF57-47C4-AE30-CFFACC245E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583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B476-6E57-438B-BEEE-0A2EDB66C7A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35BA-FF57-47C4-AE30-CFFACC24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B476-6E57-438B-BEEE-0A2EDB66C7A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35BA-FF57-47C4-AE30-CFFACC24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B476-6E57-438B-BEEE-0A2EDB66C7A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35BA-FF57-47C4-AE30-CFFACC24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6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73B476-6E57-438B-BEEE-0A2EDB66C7A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6E35BA-FF57-47C4-AE30-CFFACC245E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9370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B476-6E57-438B-BEEE-0A2EDB66C7A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35BA-FF57-47C4-AE30-CFFACC24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2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B476-6E57-438B-BEEE-0A2EDB66C7A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35BA-FF57-47C4-AE30-CFFACC24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B476-6E57-438B-BEEE-0A2EDB66C7A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35BA-FF57-47C4-AE30-CFFACC24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B476-6E57-438B-BEEE-0A2EDB66C7A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35BA-FF57-47C4-AE30-CFFACC24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4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73B476-6E57-438B-BEEE-0A2EDB66C7A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6E35BA-FF57-47C4-AE30-CFFACC245E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1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73B476-6E57-438B-BEEE-0A2EDB66C7A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6E35BA-FF57-47C4-AE30-CFFACC245E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67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D73B476-6E57-438B-BEEE-0A2EDB66C7A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F6E35BA-FF57-47C4-AE30-CFFACC245E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454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04: Hashing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Brock Davis</a:t>
            </a:r>
          </a:p>
          <a:p>
            <a:r>
              <a:rPr lang="en-US" dirty="0"/>
              <a:t>Computer Programming III</a:t>
            </a:r>
          </a:p>
          <a:p>
            <a:r>
              <a:rPr lang="en-US" dirty="0"/>
              <a:t>April 2017</a:t>
            </a:r>
          </a:p>
        </p:txBody>
      </p:sp>
    </p:spTree>
    <p:extLst>
      <p:ext uri="{BB962C8B-B14F-4D97-AF65-F5344CB8AC3E}">
        <p14:creationId xmlns:p14="http://schemas.microsoft.com/office/powerpoint/2010/main" val="64297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7643387" cy="5029200"/>
          </a:xfrm>
        </p:spPr>
      </p:pic>
    </p:spTree>
    <p:extLst>
      <p:ext uri="{BB962C8B-B14F-4D97-AF65-F5344CB8AC3E}">
        <p14:creationId xmlns:p14="http://schemas.microsoft.com/office/powerpoint/2010/main" val="320369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7626518" cy="5029200"/>
          </a:xfrm>
        </p:spPr>
      </p:pic>
    </p:spTree>
    <p:extLst>
      <p:ext uri="{BB962C8B-B14F-4D97-AF65-F5344CB8AC3E}">
        <p14:creationId xmlns:p14="http://schemas.microsoft.com/office/powerpoint/2010/main" val="294425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7796947" cy="5029200"/>
          </a:xfrm>
        </p:spPr>
      </p:pic>
    </p:spTree>
    <p:extLst>
      <p:ext uri="{BB962C8B-B14F-4D97-AF65-F5344CB8AC3E}">
        <p14:creationId xmlns:p14="http://schemas.microsoft.com/office/powerpoint/2010/main" val="99853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Further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generic Hash Table was successfully implemented with access and removal times comparable to the Java implementation</a:t>
            </a:r>
          </a:p>
          <a:p>
            <a:r>
              <a:rPr lang="en-US" dirty="0"/>
              <a:t>Additional Functions could include:</a:t>
            </a:r>
          </a:p>
          <a:p>
            <a:pPr lvl="1"/>
            <a:r>
              <a:rPr lang="en-US" dirty="0"/>
              <a:t>Dynamic resizing</a:t>
            </a:r>
          </a:p>
          <a:p>
            <a:pPr lvl="1"/>
            <a:r>
              <a:rPr lang="en-US" dirty="0"/>
              <a:t>Better hash function</a:t>
            </a:r>
          </a:p>
          <a:p>
            <a:pPr lvl="1"/>
            <a:r>
              <a:rPr lang="en-US" dirty="0"/>
              <a:t>Hop scotch hatching</a:t>
            </a:r>
          </a:p>
          <a:p>
            <a:r>
              <a:rPr lang="en-US" dirty="0"/>
              <a:t>Additional testing could include:</a:t>
            </a:r>
          </a:p>
          <a:p>
            <a:pPr lvl="1"/>
            <a:r>
              <a:rPr lang="en-US" dirty="0"/>
              <a:t>Testing for limits of space</a:t>
            </a:r>
          </a:p>
          <a:p>
            <a:pPr lvl="1"/>
            <a:r>
              <a:rPr lang="en-US" dirty="0"/>
              <a:t>Testing for collisions in </a:t>
            </a:r>
            <a:r>
              <a:rPr lang="en-US"/>
              <a:t>hash function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5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generic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It will model the Java </a:t>
            </a:r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Use unique Keys that are hashed</a:t>
            </a:r>
          </a:p>
          <a:p>
            <a:pPr lvl="1"/>
            <a:r>
              <a:rPr lang="en-US" dirty="0"/>
              <a:t>Stores values in parallel table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A book is read, storing each word’s frequency</a:t>
            </a:r>
          </a:p>
        </p:txBody>
      </p:sp>
    </p:spTree>
    <p:extLst>
      <p:ext uri="{BB962C8B-B14F-4D97-AF65-F5344CB8AC3E}">
        <p14:creationId xmlns:p14="http://schemas.microsoft.com/office/powerpoint/2010/main" val="302492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parallel arrays, storing pairs of keys and values</a:t>
            </a:r>
          </a:p>
          <a:p>
            <a:r>
              <a:rPr lang="en-US" dirty="0"/>
              <a:t>Index is determined by hash function modulus array size</a:t>
            </a:r>
          </a:p>
          <a:p>
            <a:r>
              <a:rPr lang="en-US" dirty="0"/>
              <a:t>Automatically upsizes table after a certain load factor is reached</a:t>
            </a:r>
          </a:p>
        </p:txBody>
      </p:sp>
    </p:spTree>
    <p:extLst>
      <p:ext uri="{BB962C8B-B14F-4D97-AF65-F5344CB8AC3E}">
        <p14:creationId xmlns:p14="http://schemas.microsoft.com/office/powerpoint/2010/main" val="155198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Utilizes Java’s built-in </a:t>
            </a:r>
            <a:r>
              <a:rPr lang="en-US" dirty="0" err="1"/>
              <a:t>hashCode</a:t>
            </a:r>
            <a:r>
              <a:rPr lang="en-US" dirty="0"/>
              <a:t>() function that every Object has</a:t>
            </a:r>
          </a:p>
          <a:p>
            <a:r>
              <a:rPr lang="en-US" dirty="0"/>
              <a:t>Scrambles that hash integer to obtain an even distribution</a:t>
            </a:r>
          </a:p>
          <a:p>
            <a:r>
              <a:rPr lang="en-US" dirty="0"/>
              <a:t>Returns absolute value to be able to use as an index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key.hashCode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^=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&gt;&gt;&gt; 20) ^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&gt;&gt;&gt; 12);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abs(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^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&gt;&gt;&gt; 7) ^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&gt;&gt;&gt; 4));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51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Key/Value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680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hash(key)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(keys[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!= null)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(keys[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].equals(key))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-1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//Doesn’t allow duplicate keys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++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keys[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key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values[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value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++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//Upsizes table if needed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07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Key/Value pair from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Finds the selected key in the chain, if it is present</a:t>
            </a:r>
          </a:p>
          <a:p>
            <a:r>
              <a:rPr lang="en-US" dirty="0"/>
              <a:t>For each key/value pair that doesn’t match the hash code for the index, remove it and re-add it</a:t>
            </a:r>
          </a:p>
        </p:txBody>
      </p:sp>
    </p:spTree>
    <p:extLst>
      <p:ext uri="{BB962C8B-B14F-4D97-AF65-F5344CB8AC3E}">
        <p14:creationId xmlns:p14="http://schemas.microsoft.com/office/powerpoint/2010/main" val="288445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Key, Value pair from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4278"/>
            <a:ext cx="9601200" cy="546372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hash(k)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(keys[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!= null)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(keys[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].equals(k))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//Found key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size --;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keys[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null;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//Remove from array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K next = keys[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(next != null)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//Search for pairs to remove and re-add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(hash(next) %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 ==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toAddK.add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toAddV.add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keys[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+ 1] = null;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values[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+ 1] = null;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size--;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next = keys[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toAddK.size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toAddK.get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toAddV.get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7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Notable Implemented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containsKey</a:t>
            </a:r>
            <a:endParaRPr lang="en-US" dirty="0"/>
          </a:p>
          <a:p>
            <a:pPr lvl="1"/>
            <a:r>
              <a:rPr lang="en-US" dirty="0"/>
              <a:t>Checks key table in O(1) with hashing</a:t>
            </a:r>
          </a:p>
          <a:p>
            <a:r>
              <a:rPr lang="en-US" dirty="0" err="1"/>
              <a:t>containsValue</a:t>
            </a:r>
            <a:endParaRPr lang="en-US" dirty="0"/>
          </a:p>
          <a:p>
            <a:pPr lvl="1"/>
            <a:r>
              <a:rPr lang="en-US" dirty="0"/>
              <a:t>Linear search through value table</a:t>
            </a:r>
          </a:p>
          <a:p>
            <a:r>
              <a:rPr lang="en-US" dirty="0"/>
              <a:t>Get</a:t>
            </a:r>
          </a:p>
          <a:p>
            <a:pPr lvl="1"/>
            <a:r>
              <a:rPr lang="en-US" dirty="0"/>
              <a:t>Checks key table and returns associated value in O(1)</a:t>
            </a:r>
          </a:p>
          <a:p>
            <a:r>
              <a:rPr lang="en-US" dirty="0"/>
              <a:t>keyset</a:t>
            </a:r>
          </a:p>
          <a:p>
            <a:pPr lvl="1"/>
            <a:r>
              <a:rPr lang="en-US" dirty="0"/>
              <a:t>Adds all elements in key table to a set</a:t>
            </a:r>
          </a:p>
        </p:txBody>
      </p:sp>
    </p:spTree>
    <p:extLst>
      <p:ext uri="{BB962C8B-B14F-4D97-AF65-F5344CB8AC3E}">
        <p14:creationId xmlns:p14="http://schemas.microsoft.com/office/powerpoint/2010/main" val="243248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HashTable</a:t>
            </a:r>
            <a:r>
              <a:rPr lang="en-US" dirty="0"/>
              <a:t> was able to be implemented comparable to the Java </a:t>
            </a:r>
            <a:r>
              <a:rPr lang="en-US" dirty="0" err="1"/>
              <a:t>HashMap</a:t>
            </a:r>
            <a:r>
              <a:rPr lang="en-US" dirty="0"/>
              <a:t> implementation</a:t>
            </a:r>
          </a:p>
          <a:p>
            <a:r>
              <a:rPr lang="en-US" dirty="0"/>
              <a:t>The functionality was tested by mapping a word as a key and its frequency in a book as the value into a </a:t>
            </a:r>
            <a:r>
              <a:rPr lang="en-US" dirty="0" err="1"/>
              <a:t>HashTable</a:t>
            </a:r>
            <a:r>
              <a:rPr lang="en-US" dirty="0"/>
              <a:t> and Java </a:t>
            </a:r>
            <a:r>
              <a:rPr lang="en-US" dirty="0" err="1"/>
              <a:t>HashMap</a:t>
            </a:r>
            <a:r>
              <a:rPr lang="en-US" dirty="0"/>
              <a:t> and recording various statistics</a:t>
            </a:r>
          </a:p>
          <a:p>
            <a:pPr lvl="1"/>
            <a:r>
              <a:rPr lang="en-US" dirty="0"/>
              <a:t>The put(K key, V </a:t>
            </a:r>
            <a:r>
              <a:rPr lang="en-US" dirty="0" err="1"/>
              <a:t>val</a:t>
            </a:r>
            <a:r>
              <a:rPr lang="en-US" dirty="0"/>
              <a:t>), </a:t>
            </a:r>
            <a:r>
              <a:rPr lang="en-US" dirty="0" err="1"/>
              <a:t>containsKey</a:t>
            </a:r>
            <a:r>
              <a:rPr lang="en-US" dirty="0"/>
              <a:t>(K key), remove(K key), and </a:t>
            </a:r>
            <a:r>
              <a:rPr lang="en-US" dirty="0" err="1"/>
              <a:t>keySet</a:t>
            </a:r>
            <a:r>
              <a:rPr lang="en-US" dirty="0"/>
              <a:t>() functions were tested in this method</a:t>
            </a:r>
          </a:p>
        </p:txBody>
      </p:sp>
    </p:spTree>
    <p:extLst>
      <p:ext uri="{BB962C8B-B14F-4D97-AF65-F5344CB8AC3E}">
        <p14:creationId xmlns:p14="http://schemas.microsoft.com/office/powerpoint/2010/main" val="11024079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1840</TotalTime>
  <Words>560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Courier New</vt:lpstr>
      <vt:lpstr>Franklin Gothic Book</vt:lpstr>
      <vt:lpstr>Crop</vt:lpstr>
      <vt:lpstr>Assignment 04: Hashing</vt:lpstr>
      <vt:lpstr>Goal</vt:lpstr>
      <vt:lpstr>Approach Overview</vt:lpstr>
      <vt:lpstr>Hashing Keys</vt:lpstr>
      <vt:lpstr>Putting Key/Value pairs</vt:lpstr>
      <vt:lpstr>Removing Key/Value pair from Key</vt:lpstr>
      <vt:lpstr>Removing Key, Value pair from Key</vt:lpstr>
      <vt:lpstr>Other Notable Implemented Functions</vt:lpstr>
      <vt:lpstr>Results</vt:lpstr>
      <vt:lpstr>Results</vt:lpstr>
      <vt:lpstr>Results</vt:lpstr>
      <vt:lpstr>Results</vt:lpstr>
      <vt:lpstr>Conclusion / 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04: Hashing</dc:title>
  <dc:creator>Brock</dc:creator>
  <cp:lastModifiedBy>Brock</cp:lastModifiedBy>
  <cp:revision>17</cp:revision>
  <dcterms:created xsi:type="dcterms:W3CDTF">2017-04-14T21:17:57Z</dcterms:created>
  <dcterms:modified xsi:type="dcterms:W3CDTF">2017-04-16T03:58:41Z</dcterms:modified>
</cp:coreProperties>
</file>