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FAFE-CC7F-4017-9865-784764A16965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25D4-EE46-4B33-BF81-D91EDA1BD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 00: Martian Squirrel City Simulator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Brock Davis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Step1: Input images to short[][]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Step2: Run loop to obtain x, y of best city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coordinates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 city and level terrain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cost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cost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bestCost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save new best x,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new terrain 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Placing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total=0;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=0;i&lt;500;i++)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j=0;j&lt;500;j++)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total+=terrain[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y+j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=(short)(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(total/(500*500)));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=0;i&lt;500;i++)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j=0;j&lt;500;j++)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terrain[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cityX+i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cityY+j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touched[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cityX+i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cityY+j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]=true;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=0;i&lt;255;i++)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levelPerim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5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program was run and the optimal city was searched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45 seconds.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Iterations of placing cities: 173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Cost: 1,156,682 acorns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 a new solution was found: 4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7282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03" y="1476717"/>
            <a:ext cx="5527903" cy="4351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28620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utput.png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2384" y="5828620"/>
            <a:ext cx="435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Zoomed view of output.png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 Ideas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 a better optimization algorithm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Hill climbing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Exhaustive search in smaller resolution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 terrain function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surrounding pixels after changing it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iterative solution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5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Assignment 00: Martian Squirrel City Simulator</vt:lpstr>
      <vt:lpstr>Approach</vt:lpstr>
      <vt:lpstr>City Placing</vt:lpstr>
      <vt:lpstr>Results</vt:lpstr>
      <vt:lpstr>Images</vt:lpstr>
      <vt:lpstr>Future Ideas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00: Martian Squirrel City Simulator</dc:title>
  <dc:creator>student</dc:creator>
  <cp:lastModifiedBy>student</cp:lastModifiedBy>
  <cp:revision>4</cp:revision>
  <dcterms:created xsi:type="dcterms:W3CDTF">2017-01-24T02:15:51Z</dcterms:created>
  <dcterms:modified xsi:type="dcterms:W3CDTF">2017-01-24T02:31:28Z</dcterms:modified>
</cp:coreProperties>
</file>