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71" r:id="rId6"/>
    <p:sldId id="262" r:id="rId7"/>
    <p:sldId id="263" r:id="rId8"/>
    <p:sldId id="265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9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47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21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755309-55E7-4353-8D9C-325D9B77561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B9353F-1D14-4156-8FBB-D791CE9C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4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LDbFS1Qh1I" TargetMode="External"/><Relationship Id="rId2" Type="http://schemas.openxmlformats.org/officeDocument/2006/relationships/hyperlink" Target="https://youtu.be/WDONIYY8lj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 01: Maze Generation &amp; Solving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Brock Davis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Creation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https://youtu.be/WDONIYY8ljY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Solving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https://youtu.be/9LDbFS1Qh1I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 &amp; Approach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Generation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up to about 20000px x 30000px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 Backtracking (Stack) in Java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Solving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up to about 13000px x 20000px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Hand Following in Java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keep track of path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 Point class was made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Generation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points not empty: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choice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random_choice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(choice);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current.copy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current=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588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Solving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current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final_point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[right of direction])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direction = right of direction;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[direction]);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[left of direction])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direction = left of direction;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[backward])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direction = backward;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(direction);</a:t>
            </a:r>
          </a:p>
        </p:txBody>
      </p:sp>
    </p:spTree>
    <p:extLst>
      <p:ext uri="{BB962C8B-B14F-4D97-AF65-F5344CB8AC3E}">
        <p14:creationId xmlns:p14="http://schemas.microsoft.com/office/powerpoint/2010/main" val="34586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Solving (cont.)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direction):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change x, y based on 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current in points: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remove last point from points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 current to points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5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Statistics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" t="7039" b="2403"/>
          <a:stretch/>
        </p:blipFill>
        <p:spPr>
          <a:xfrm>
            <a:off x="838200" y="447406"/>
            <a:ext cx="10043235" cy="5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5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228600"/>
            <a:ext cx="1032201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6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228600"/>
            <a:ext cx="10322010" cy="6400800"/>
          </a:xfrm>
        </p:spPr>
      </p:pic>
    </p:spTree>
    <p:extLst>
      <p:ext uri="{BB962C8B-B14F-4D97-AF65-F5344CB8AC3E}">
        <p14:creationId xmlns:p14="http://schemas.microsoft.com/office/powerpoint/2010/main" val="117637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goal was accomplished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20000px 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30000px were created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13000px x 20000px were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 creation was faster than solving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Mazes took about 10% longer to make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Creation also took more memory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maze20 could not be solved because of insufficient memory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Much of time spent was i/o of images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774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261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Courier New</vt:lpstr>
      <vt:lpstr>Wingdings 3</vt:lpstr>
      <vt:lpstr>Slice</vt:lpstr>
      <vt:lpstr>Assignment 01: Maze Generation &amp; Solving</vt:lpstr>
      <vt:lpstr>Goal &amp; Approach</vt:lpstr>
      <vt:lpstr>Maze Generation</vt:lpstr>
      <vt:lpstr>Maze Solving</vt:lpstr>
      <vt:lpstr>Maze Solving (cont.)</vt:lpstr>
      <vt:lpstr>Program Statistics</vt:lpstr>
      <vt:lpstr>PowerPoint Presentation</vt:lpstr>
      <vt:lpstr>PowerPoint Presentation</vt:lpstr>
      <vt:lpstr>Results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01: Maze Generation &amp; Solving</dc:title>
  <dc:creator>Brock Davis</dc:creator>
  <cp:lastModifiedBy>Brock Davis</cp:lastModifiedBy>
  <cp:revision>11</cp:revision>
  <dcterms:created xsi:type="dcterms:W3CDTF">2017-02-06T04:43:16Z</dcterms:created>
  <dcterms:modified xsi:type="dcterms:W3CDTF">2017-02-20T21:16:54Z</dcterms:modified>
</cp:coreProperties>
</file>