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D67-81F0-42C4-8FBE-A0912F52D73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246F68-503F-4664-A813-0C5B2315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2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D67-81F0-42C4-8FBE-A0912F52D73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246F68-503F-4664-A813-0C5B2315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1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D67-81F0-42C4-8FBE-A0912F52D73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246F68-503F-4664-A813-0C5B2315585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760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D67-81F0-42C4-8FBE-A0912F52D73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246F68-503F-4664-A813-0C5B2315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35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D67-81F0-42C4-8FBE-A0912F52D73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246F68-503F-4664-A813-0C5B2315585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822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D67-81F0-42C4-8FBE-A0912F52D73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246F68-503F-4664-A813-0C5B2315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94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D67-81F0-42C4-8FBE-A0912F52D73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F68-503F-4664-A813-0C5B2315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30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D67-81F0-42C4-8FBE-A0912F52D73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F68-503F-4664-A813-0C5B2315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9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D67-81F0-42C4-8FBE-A0912F52D73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F68-503F-4664-A813-0C5B2315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8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D67-81F0-42C4-8FBE-A0912F52D73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246F68-503F-4664-A813-0C5B2315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3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D67-81F0-42C4-8FBE-A0912F52D73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246F68-503F-4664-A813-0C5B2315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7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D67-81F0-42C4-8FBE-A0912F52D73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246F68-503F-4664-A813-0C5B2315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0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D67-81F0-42C4-8FBE-A0912F52D73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F68-503F-4664-A813-0C5B2315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8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D67-81F0-42C4-8FBE-A0912F52D73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F68-503F-4664-A813-0C5B2315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7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D67-81F0-42C4-8FBE-A0912F52D73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F68-503F-4664-A813-0C5B2315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2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D67-81F0-42C4-8FBE-A0912F52D73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246F68-503F-4664-A813-0C5B2315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1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1D67-81F0-42C4-8FBE-A0912F52D73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246F68-503F-4664-A813-0C5B2315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7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05: Socketing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Brock Davis</a:t>
            </a:r>
          </a:p>
          <a:p>
            <a:r>
              <a:rPr lang="en-US" dirty="0"/>
              <a:t>Computer Programming III</a:t>
            </a:r>
          </a:p>
          <a:p>
            <a:r>
              <a:rPr lang="en-US" dirty="0"/>
              <a:t>May 2017</a:t>
            </a:r>
          </a:p>
        </p:txBody>
      </p:sp>
    </p:spTree>
    <p:extLst>
      <p:ext uri="{BB962C8B-B14F-4D97-AF65-F5344CB8AC3E}">
        <p14:creationId xmlns:p14="http://schemas.microsoft.com/office/powerpoint/2010/main" val="392228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socketing to perform computationally heavy tasks</a:t>
            </a:r>
          </a:p>
          <a:p>
            <a:endParaRPr lang="en-US" dirty="0"/>
          </a:p>
          <a:p>
            <a:r>
              <a:rPr lang="en-US" dirty="0"/>
              <a:t>Build a Server class and Client class</a:t>
            </a:r>
          </a:p>
          <a:p>
            <a:pPr lvl="1"/>
            <a:r>
              <a:rPr lang="en-US" dirty="0"/>
              <a:t>Single Server to relegate tasks to multiple Clients</a:t>
            </a:r>
          </a:p>
          <a:p>
            <a:pPr lvl="1"/>
            <a:endParaRPr lang="en-US" dirty="0"/>
          </a:p>
          <a:p>
            <a:r>
              <a:rPr lang="en-US" dirty="0"/>
              <a:t>Task: Factoring </a:t>
            </a:r>
            <a:r>
              <a:rPr lang="en-US" dirty="0" err="1"/>
              <a:t>Semiprimes</a:t>
            </a:r>
            <a:endParaRPr lang="en-US" dirty="0"/>
          </a:p>
          <a:p>
            <a:pPr lvl="1"/>
            <a:r>
              <a:rPr lang="en-US" dirty="0"/>
              <a:t>Product of 2 primes</a:t>
            </a:r>
          </a:p>
        </p:txBody>
      </p:sp>
    </p:spTree>
    <p:extLst>
      <p:ext uri="{BB962C8B-B14F-4D97-AF65-F5344CB8AC3E}">
        <p14:creationId xmlns:p14="http://schemas.microsoft.com/office/powerpoint/2010/main" val="160823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gives prime and range of indexes to test</a:t>
            </a:r>
          </a:p>
          <a:p>
            <a:r>
              <a:rPr lang="en-US" dirty="0"/>
              <a:t>Server command</a:t>
            </a:r>
          </a:p>
          <a:p>
            <a:pPr lvl="1"/>
            <a:r>
              <a:rPr lang="en-US" dirty="0"/>
              <a:t>SOLVE [NUM] [STARTN] [STOPN]</a:t>
            </a:r>
          </a:p>
          <a:p>
            <a:r>
              <a:rPr lang="en-US" dirty="0"/>
              <a:t>Client responses</a:t>
            </a:r>
          </a:p>
          <a:p>
            <a:pPr lvl="1"/>
            <a:r>
              <a:rPr lang="en-US" dirty="0"/>
              <a:t>CRACKED [FACTOR1] [FACTOR2]</a:t>
            </a:r>
          </a:p>
          <a:p>
            <a:pPr lvl="1"/>
            <a:r>
              <a:rPr lang="en-US" dirty="0"/>
              <a:t>FAILED</a:t>
            </a:r>
          </a:p>
          <a:p>
            <a:r>
              <a:rPr lang="en-US" dirty="0"/>
              <a:t>Iterating quadratic equations to factor </a:t>
            </a:r>
            <a:r>
              <a:rPr lang="en-US" dirty="0" err="1"/>
              <a:t>semiprimes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2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4504956"/>
                <a:ext cx="8915400" cy="377762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is a whole number for only one n, and that whole number is p.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n is iterated from sqrt(N) to N until a whole number is found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4504956"/>
                <a:ext cx="8915400" cy="3777622"/>
              </a:xfrm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05000"/>
            <a:ext cx="7962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9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in </a:t>
            </a:r>
            <a:r>
              <a:rPr lang="en-US" dirty="0" err="1"/>
              <a:t>semiprimes</a:t>
            </a:r>
            <a:r>
              <a:rPr lang="en-US" dirty="0"/>
              <a:t>, calculates sqrt(N), (starting point) stores them for solving</a:t>
            </a:r>
          </a:p>
          <a:p>
            <a:r>
              <a:rPr lang="en-US" dirty="0"/>
              <a:t>Assigns each Client the current N to factor, and a range of 10 million n’s to check</a:t>
            </a:r>
          </a:p>
          <a:p>
            <a:r>
              <a:rPr lang="en-US" dirty="0"/>
              <a:t>Continues assigning consecutive n’s until factorization is found</a:t>
            </a:r>
          </a:p>
          <a:p>
            <a:r>
              <a:rPr lang="en-US" dirty="0"/>
              <a:t>Logs time and events:</a:t>
            </a:r>
          </a:p>
          <a:p>
            <a:pPr lvl="1"/>
            <a:r>
              <a:rPr lang="en-US" dirty="0"/>
              <a:t>Connect/disconnect</a:t>
            </a:r>
          </a:p>
          <a:p>
            <a:pPr lvl="1"/>
            <a:r>
              <a:rPr lang="en-US" dirty="0"/>
              <a:t>Task assigned</a:t>
            </a:r>
          </a:p>
          <a:p>
            <a:pPr lvl="1"/>
            <a:r>
              <a:rPr lang="en-US" dirty="0"/>
              <a:t>Cracked number</a:t>
            </a:r>
          </a:p>
          <a:p>
            <a:pPr lvl="1"/>
            <a:r>
              <a:rPr lang="en-US" dirty="0"/>
              <a:t>Progress made</a:t>
            </a:r>
          </a:p>
        </p:txBody>
      </p:sp>
    </p:spTree>
    <p:extLst>
      <p:ext uri="{BB962C8B-B14F-4D97-AF65-F5344CB8AC3E}">
        <p14:creationId xmlns:p14="http://schemas.microsoft.com/office/powerpoint/2010/main" val="48360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12 hours, a total of 14 </a:t>
            </a:r>
            <a:r>
              <a:rPr lang="en-US" dirty="0" err="1"/>
              <a:t>semiprimes</a:t>
            </a:r>
            <a:r>
              <a:rPr lang="en-US" dirty="0"/>
              <a:t> were cracked.</a:t>
            </a:r>
          </a:p>
          <a:p>
            <a:pPr lvl="1"/>
            <a:r>
              <a:rPr lang="en-US" dirty="0"/>
              <a:t>2 digits up to 25 digits</a:t>
            </a:r>
          </a:p>
          <a:p>
            <a:r>
              <a:rPr lang="en-US" dirty="0"/>
              <a:t>The time to crack each </a:t>
            </a:r>
            <a:r>
              <a:rPr lang="en-US" dirty="0" err="1"/>
              <a:t>semiprime</a:t>
            </a:r>
            <a:r>
              <a:rPr lang="en-US" dirty="0"/>
              <a:t> increased </a:t>
            </a:r>
            <a:r>
              <a:rPr lang="en-US" dirty="0" err="1"/>
              <a:t>exponentiallly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1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Factor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264555"/>
            <a:ext cx="8295469" cy="5158080"/>
          </a:xfrm>
        </p:spPr>
      </p:pic>
    </p:spTree>
    <p:extLst>
      <p:ext uri="{BB962C8B-B14F-4D97-AF65-F5344CB8AC3E}">
        <p14:creationId xmlns:p14="http://schemas.microsoft.com/office/powerpoint/2010/main" val="216649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</a:t>
            </a:r>
            <a:r>
              <a:rPr lang="en-US" dirty="0" err="1"/>
              <a:t>semiprime</a:t>
            </a:r>
            <a:r>
              <a:rPr lang="en-US" dirty="0"/>
              <a:t> factoring algorithm</a:t>
            </a:r>
          </a:p>
          <a:p>
            <a:pPr lvl="1"/>
            <a:r>
              <a:rPr lang="en-US" dirty="0"/>
              <a:t>Quadratic Sieve method</a:t>
            </a:r>
          </a:p>
          <a:p>
            <a:pPr lvl="1"/>
            <a:endParaRPr lang="en-US" dirty="0"/>
          </a:p>
          <a:p>
            <a:r>
              <a:rPr lang="en-US" dirty="0"/>
              <a:t>More sockets</a:t>
            </a:r>
          </a:p>
          <a:p>
            <a:pPr lvl="1"/>
            <a:r>
              <a:rPr lang="en-US" dirty="0"/>
              <a:t>Utilize </a:t>
            </a:r>
            <a:r>
              <a:rPr lang="en-US"/>
              <a:t>more computers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74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</TotalTime>
  <Words>222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Gothic</vt:lpstr>
      <vt:lpstr>Wingdings 3</vt:lpstr>
      <vt:lpstr>Wisp</vt:lpstr>
      <vt:lpstr>Assignment 05: Socketing</vt:lpstr>
      <vt:lpstr>Goal</vt:lpstr>
      <vt:lpstr>Approach Overview</vt:lpstr>
      <vt:lpstr>Factoring Approach</vt:lpstr>
      <vt:lpstr>Server Overview</vt:lpstr>
      <vt:lpstr>Results</vt:lpstr>
      <vt:lpstr>Time To Factor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05: Socketing</dc:title>
  <dc:creator>Brock</dc:creator>
  <cp:lastModifiedBy>Brock</cp:lastModifiedBy>
  <cp:revision>7</cp:revision>
  <dcterms:created xsi:type="dcterms:W3CDTF">2017-05-16T19:34:50Z</dcterms:created>
  <dcterms:modified xsi:type="dcterms:W3CDTF">2017-05-17T18:50:39Z</dcterms:modified>
</cp:coreProperties>
</file>