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4796-ADF2-22B2-0F37-A815E9082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10811-ABE8-9020-1546-AABC1AAFC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315E0-CB37-C61C-37EF-BFAF97B5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BAD-B991-4654-95CD-5CD1B438AB4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A593-3809-9A5D-0857-17A80BC3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09F9B-E120-44FB-EB99-454C10E7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BABC-48C5-4BE6-BB63-C35BE9EA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9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0A4B-A4E3-E58B-01A7-10EAEB23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25A37-BA12-2066-E41A-50B04006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4A723-F0FE-3301-C998-F194C2F5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BAD-B991-4654-95CD-5CD1B438AB4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70871-EFCF-BF01-995A-9E33C617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17F4B-2A58-4771-18AB-67A41363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BABC-48C5-4BE6-BB63-C35BE9EA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B156C-877B-4D2D-4BEB-0470684A0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94149-B126-4A66-B429-97FD108B1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8ED3-665C-70A2-672E-F9A0FDA4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BAD-B991-4654-95CD-5CD1B438AB4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BD249-5EB7-6FE5-FD70-D36D70BE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16A2-1685-4206-33D1-434811FF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BABC-48C5-4BE6-BB63-C35BE9EA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1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4D12-A07D-26DD-FE48-54C563F7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E45CC-09E8-4281-5FCF-9E70F36C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83727-ACA3-043C-C27E-57EBDCBD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BAD-B991-4654-95CD-5CD1B438AB4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5BD9F-061E-6926-2508-777AA932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B8C07-F3A2-D0BA-AB68-87AE18B8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BABC-48C5-4BE6-BB63-C35BE9EA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C7720-A2A7-089F-74CA-505E1D17A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0E5A1-81C0-3907-AAC9-4FC55C3DF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7B5F-2490-C979-4253-0E2B180B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BAD-B991-4654-95CD-5CD1B438AB4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696E8-9B81-C00A-11DA-DA97A5C5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5530-865F-9AC3-D3D0-4DAE5E8C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BABC-48C5-4BE6-BB63-C35BE9EA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7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31A0-E6BD-4B97-2C45-BACDAD0E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D010-9D3B-B4F8-5535-B1D7D0B2D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2CE0F-6F85-6CC0-EACA-FB077C1B2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F4D3C-221F-2039-A947-B83BE1C0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BAD-B991-4654-95CD-5CD1B438AB4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6866C-58DA-2F59-9A3C-4E39930A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BDAA0-553E-7DA2-0473-742EEE17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BABC-48C5-4BE6-BB63-C35BE9EA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1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B5D5-238A-0214-8BC4-3BF53792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83C6C-6158-3DC6-B0D1-9BC110FA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C48C0-9C7A-960A-7BC1-4FA3FB49F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C34AA-4848-8723-7E3B-C56AF0E1F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8EF57-EB83-405B-C3AE-9701E8173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19A47-4604-A6DD-0000-5BD70519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BAD-B991-4654-95CD-5CD1B438AB4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382D29-A450-DDE6-E121-AB79A027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3C2062-0A19-2A03-27C5-52B4FFCC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BABC-48C5-4BE6-BB63-C35BE9EA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9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0460-43C9-53AD-E78D-E9660AF4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79B22-4045-8BD1-0B02-B7DE2578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BAD-B991-4654-95CD-5CD1B438AB4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F37C1-396A-0F5E-D622-AE50D21D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F4527-10A6-3E97-89E8-C49EEC41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BABC-48C5-4BE6-BB63-C35BE9EA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8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C37B3-4589-0F3A-A156-332FB22C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BAD-B991-4654-95CD-5CD1B438AB4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8553B-F6ED-8F93-6BCA-D8482026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0E23A-29F0-13D7-7483-95AC4DB3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BABC-48C5-4BE6-BB63-C35BE9EA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4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37C0-5F71-063B-E101-3EF5F885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2F4D-0310-DB98-D238-D02EAAA56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C99E8-48ED-E38C-9CBA-78BD468AB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0C565-C45E-A503-7342-084D3903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BAD-B991-4654-95CD-5CD1B438AB4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621F6-F895-EB26-AFC0-18DF9670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A7C7A-F156-3497-46C7-03316937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BABC-48C5-4BE6-BB63-C35BE9EA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3A2E-B70C-2B99-1CBC-8CC4EEE7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A21F8-A514-53D9-4D15-957B0B92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A5259-71B1-6CE9-8D66-768C3D87C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432A9-92A1-0DFD-CC38-837592C9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6BAD-B991-4654-95CD-5CD1B438AB4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18F6E-7C78-A62A-DE09-5E35C0D1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DD147-FB53-FB2E-8D95-20ECE77A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EBABC-48C5-4BE6-BB63-C35BE9EA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36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C027B-61C0-66D2-D22B-2A9D45C15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B3335-62B9-81FB-656D-FF2319D72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4F93F-6831-180F-FB5B-F7A74C2D2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456BAD-B991-4654-95CD-5CD1B438AB4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01333-95D2-C883-A8E7-11B69EF41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3050-F32A-02A5-2569-32C2B8EFA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3EBABC-48C5-4BE6-BB63-C35BE9EA4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Graphical user interface&#10;&#10;AI-generated content may be incorrect.">
            <a:extLst>
              <a:ext uri="{FF2B5EF4-FFF2-40B4-BE49-F238E27FC236}">
                <a16:creationId xmlns:a16="http://schemas.microsoft.com/office/drawing/2014/main" id="{8D7F9F84-09E8-0778-D23D-F72400F3E2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7059" b="8672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5" name="Title 7">
            <a:extLst>
              <a:ext uri="{FF2B5EF4-FFF2-40B4-BE49-F238E27FC236}">
                <a16:creationId xmlns:a16="http://schemas.microsoft.com/office/drawing/2014/main" id="{E9269F1D-D107-1917-CF38-18A62219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7"/>
            <a:ext cx="9792471" cy="102955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Content Placeholder 8">
            <a:extLst>
              <a:ext uri="{FF2B5EF4-FFF2-40B4-BE49-F238E27FC236}">
                <a16:creationId xmlns:a16="http://schemas.microsoft.com/office/drawing/2014/main" id="{BBE93ABA-6C3B-AD34-BF51-AB27D569C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1946031"/>
            <a:ext cx="9792471" cy="4183057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95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2025-06-04T16:49:00Z</dcterms:created>
  <dcterms:modified xsi:type="dcterms:W3CDTF">2025-06-04T18:25:18Z</dcterms:modified>
</cp:coreProperties>
</file>