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65" r:id="rId3"/>
    <p:sldId id="263" r:id="rId4"/>
    <p:sldId id="264" r:id="rId5"/>
    <p:sldId id="267" r:id="rId6"/>
    <p:sldId id="269" r:id="rId7"/>
    <p:sldId id="270" r:id="rId8"/>
    <p:sldId id="271" r:id="rId9"/>
    <p:sldId id="268" r:id="rId10"/>
    <p:sldId id="274" r:id="rId11"/>
    <p:sldId id="260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co, Brooke Ann" initials="CBA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9"/>
    <p:restoredTop sz="67926"/>
  </p:normalViewPr>
  <p:slideViewPr>
    <p:cSldViewPr snapToGrid="0" snapToObjects="1">
      <p:cViewPr varScale="1">
        <p:scale>
          <a:sx n="79" d="100"/>
          <a:sy n="79" d="100"/>
        </p:scale>
        <p:origin x="2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37A59-9803-4C52-BD64-95C08C2F1E15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A918B2-B798-45E4-B635-C2BA74E9B94F}">
      <dgm:prSet/>
      <dgm:spPr/>
      <dgm:t>
        <a:bodyPr/>
        <a:lstStyle/>
        <a:p>
          <a:r>
            <a:rPr lang="en-US"/>
            <a:t>Scraping</a:t>
          </a:r>
        </a:p>
      </dgm:t>
    </dgm:pt>
    <dgm:pt modelId="{C83DBF88-BAEB-4C47-9C7D-0DCD591A6FDB}" type="parTrans" cxnId="{7EEA75FE-1FF7-420C-ABFE-202A2605BB3B}">
      <dgm:prSet/>
      <dgm:spPr/>
      <dgm:t>
        <a:bodyPr/>
        <a:lstStyle/>
        <a:p>
          <a:endParaRPr lang="en-US"/>
        </a:p>
      </dgm:t>
    </dgm:pt>
    <dgm:pt modelId="{EBB1FD4C-7D81-4026-88C0-B6D0D5D551BA}" type="sibTrans" cxnId="{7EEA75FE-1FF7-420C-ABFE-202A2605BB3B}">
      <dgm:prSet/>
      <dgm:spPr/>
      <dgm:t>
        <a:bodyPr/>
        <a:lstStyle/>
        <a:p>
          <a:endParaRPr lang="en-US"/>
        </a:p>
      </dgm:t>
    </dgm:pt>
    <dgm:pt modelId="{61CCBB8F-51B8-4224-9161-604F4EC78239}">
      <dgm:prSet/>
      <dgm:spPr/>
      <dgm:t>
        <a:bodyPr/>
        <a:lstStyle/>
        <a:p>
          <a:r>
            <a:rPr lang="en-US"/>
            <a:t>BeautifulSoup4</a:t>
          </a:r>
        </a:p>
      </dgm:t>
    </dgm:pt>
    <dgm:pt modelId="{C20B6077-AC9F-4F75-A4A8-7743C030E803}" type="parTrans" cxnId="{9DAE3508-EECE-47D7-B641-90A82538D90A}">
      <dgm:prSet/>
      <dgm:spPr/>
      <dgm:t>
        <a:bodyPr/>
        <a:lstStyle/>
        <a:p>
          <a:endParaRPr lang="en-US"/>
        </a:p>
      </dgm:t>
    </dgm:pt>
    <dgm:pt modelId="{6B5CF4EA-A60A-45AC-8EA7-5FF7577F4D92}" type="sibTrans" cxnId="{9DAE3508-EECE-47D7-B641-90A82538D90A}">
      <dgm:prSet/>
      <dgm:spPr/>
      <dgm:t>
        <a:bodyPr/>
        <a:lstStyle/>
        <a:p>
          <a:endParaRPr lang="en-US"/>
        </a:p>
      </dgm:t>
    </dgm:pt>
    <dgm:pt modelId="{AABF1058-E92A-4F9B-AA00-2B7BB4106F45}">
      <dgm:prSet/>
      <dgm:spPr/>
      <dgm:t>
        <a:bodyPr/>
        <a:lstStyle/>
        <a:p>
          <a:r>
            <a:rPr lang="en-US"/>
            <a:t>Selenium</a:t>
          </a:r>
        </a:p>
      </dgm:t>
    </dgm:pt>
    <dgm:pt modelId="{5A654316-0297-4BDB-8D6B-088A2F33721C}" type="parTrans" cxnId="{3A3DF932-35BF-4D9F-98F9-0701F89F3412}">
      <dgm:prSet/>
      <dgm:spPr/>
      <dgm:t>
        <a:bodyPr/>
        <a:lstStyle/>
        <a:p>
          <a:endParaRPr lang="en-US"/>
        </a:p>
      </dgm:t>
    </dgm:pt>
    <dgm:pt modelId="{9DB51DDD-9307-4035-A177-8FF9D51ED7BE}" type="sibTrans" cxnId="{3A3DF932-35BF-4D9F-98F9-0701F89F3412}">
      <dgm:prSet/>
      <dgm:spPr/>
      <dgm:t>
        <a:bodyPr/>
        <a:lstStyle/>
        <a:p>
          <a:endParaRPr lang="en-US"/>
        </a:p>
      </dgm:t>
    </dgm:pt>
    <dgm:pt modelId="{578A0F1F-5EEE-4920-8467-253EDFD3315B}">
      <dgm:prSet/>
      <dgm:spPr/>
      <dgm:t>
        <a:bodyPr/>
        <a:lstStyle/>
        <a:p>
          <a:r>
            <a:rPr lang="en-US" dirty="0" smtClean="0"/>
            <a:t>Cleaning/</a:t>
          </a:r>
        </a:p>
        <a:p>
          <a:r>
            <a:rPr lang="en-US" dirty="0" smtClean="0"/>
            <a:t>Engineering</a:t>
          </a:r>
          <a:endParaRPr lang="en-US" dirty="0"/>
        </a:p>
      </dgm:t>
    </dgm:pt>
    <dgm:pt modelId="{A05E1459-D12F-4855-98BB-650A6A1E049F}" type="parTrans" cxnId="{EB86E419-72D4-4C6E-8E9E-63B94435273F}">
      <dgm:prSet/>
      <dgm:spPr/>
      <dgm:t>
        <a:bodyPr/>
        <a:lstStyle/>
        <a:p>
          <a:endParaRPr lang="en-US"/>
        </a:p>
      </dgm:t>
    </dgm:pt>
    <dgm:pt modelId="{3CA6F099-62C9-4149-B8B6-506B683EB3F5}" type="sibTrans" cxnId="{EB86E419-72D4-4C6E-8E9E-63B94435273F}">
      <dgm:prSet/>
      <dgm:spPr/>
      <dgm:t>
        <a:bodyPr/>
        <a:lstStyle/>
        <a:p>
          <a:endParaRPr lang="en-US"/>
        </a:p>
      </dgm:t>
    </dgm:pt>
    <dgm:pt modelId="{D9173CF9-A2CA-4857-8099-7E700F3F3F8D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805EA05C-64E5-4F04-9D8D-D2EBC90D9D69}" type="parTrans" cxnId="{5CFDDE09-2DA5-4E31-92DB-41400A6ECBC0}">
      <dgm:prSet/>
      <dgm:spPr/>
      <dgm:t>
        <a:bodyPr/>
        <a:lstStyle/>
        <a:p>
          <a:endParaRPr lang="en-US"/>
        </a:p>
      </dgm:t>
    </dgm:pt>
    <dgm:pt modelId="{11E5EF74-CFD6-445C-85A8-AE5E02DBFAE6}" type="sibTrans" cxnId="{5CFDDE09-2DA5-4E31-92DB-41400A6ECBC0}">
      <dgm:prSet/>
      <dgm:spPr/>
      <dgm:t>
        <a:bodyPr/>
        <a:lstStyle/>
        <a:p>
          <a:endParaRPr lang="en-US"/>
        </a:p>
      </dgm:t>
    </dgm:pt>
    <dgm:pt modelId="{CF198E6D-C639-4383-B4DB-03BD45C6C2B6}">
      <dgm:prSet/>
      <dgm:spPr/>
      <dgm:t>
        <a:bodyPr/>
        <a:lstStyle/>
        <a:p>
          <a:r>
            <a:rPr lang="en-US"/>
            <a:t>Modeling</a:t>
          </a:r>
        </a:p>
      </dgm:t>
    </dgm:pt>
    <dgm:pt modelId="{F5BACFF8-3FBC-4BC1-A52A-FB3B8314589F}" type="parTrans" cxnId="{2A6C4A13-7A35-47A1-AEA2-E6B4A54FB899}">
      <dgm:prSet/>
      <dgm:spPr/>
      <dgm:t>
        <a:bodyPr/>
        <a:lstStyle/>
        <a:p>
          <a:endParaRPr lang="en-US"/>
        </a:p>
      </dgm:t>
    </dgm:pt>
    <dgm:pt modelId="{DF140CB9-25B2-40E8-A2CC-D9CD697E7191}" type="sibTrans" cxnId="{2A6C4A13-7A35-47A1-AEA2-E6B4A54FB899}">
      <dgm:prSet/>
      <dgm:spPr/>
      <dgm:t>
        <a:bodyPr/>
        <a:lstStyle/>
        <a:p>
          <a:endParaRPr lang="en-US"/>
        </a:p>
      </dgm:t>
    </dgm:pt>
    <dgm:pt modelId="{85E1BDEF-8936-43CD-80F8-61A1CC9B1983}">
      <dgm:prSet/>
      <dgm:spPr/>
      <dgm:t>
        <a:bodyPr/>
        <a:lstStyle/>
        <a:p>
          <a:r>
            <a:rPr lang="en-US" dirty="0" err="1" smtClean="0"/>
            <a:t>Staysmodels</a:t>
          </a:r>
          <a:endParaRPr lang="en-US" dirty="0"/>
        </a:p>
      </dgm:t>
    </dgm:pt>
    <dgm:pt modelId="{146444E7-755A-4E97-AEEF-7D10F37F070D}" type="parTrans" cxnId="{6AA8FC83-EB43-4029-87A7-AFD6AD7416EF}">
      <dgm:prSet/>
      <dgm:spPr/>
      <dgm:t>
        <a:bodyPr/>
        <a:lstStyle/>
        <a:p>
          <a:endParaRPr lang="en-US"/>
        </a:p>
      </dgm:t>
    </dgm:pt>
    <dgm:pt modelId="{7F20BFB4-4EF8-45E5-B048-B298FB9AF0BF}" type="sibTrans" cxnId="{6AA8FC83-EB43-4029-87A7-AFD6AD7416EF}">
      <dgm:prSet/>
      <dgm:spPr/>
      <dgm:t>
        <a:bodyPr/>
        <a:lstStyle/>
        <a:p>
          <a:endParaRPr lang="en-US"/>
        </a:p>
      </dgm:t>
    </dgm:pt>
    <dgm:pt modelId="{92BEE0A0-7DED-485B-8583-6D5BFC69032C}">
      <dgm:prSet/>
      <dgm:spPr/>
      <dgm:t>
        <a:bodyPr/>
        <a:lstStyle/>
        <a:p>
          <a:r>
            <a:rPr lang="en-US"/>
            <a:t>Scikit-learn</a:t>
          </a:r>
        </a:p>
      </dgm:t>
    </dgm:pt>
    <dgm:pt modelId="{478B992B-2610-4BD7-84BC-4383C360379E}" type="parTrans" cxnId="{E3E8A3D1-49FF-46A3-BC9B-9F5BCC65394F}">
      <dgm:prSet/>
      <dgm:spPr/>
      <dgm:t>
        <a:bodyPr/>
        <a:lstStyle/>
        <a:p>
          <a:endParaRPr lang="en-US"/>
        </a:p>
      </dgm:t>
    </dgm:pt>
    <dgm:pt modelId="{1AE57E16-A055-4C5C-86A8-2702C29EDDB4}" type="sibTrans" cxnId="{E3E8A3D1-49FF-46A3-BC9B-9F5BCC65394F}">
      <dgm:prSet/>
      <dgm:spPr/>
      <dgm:t>
        <a:bodyPr/>
        <a:lstStyle/>
        <a:p>
          <a:endParaRPr lang="en-US"/>
        </a:p>
      </dgm:t>
    </dgm:pt>
    <dgm:pt modelId="{75AAFB31-C373-4FA7-98FD-BE7AF643883E}">
      <dgm:prSet/>
      <dgm:spPr/>
      <dgm:t>
        <a:bodyPr/>
        <a:lstStyle/>
        <a:p>
          <a:r>
            <a:rPr lang="en-US"/>
            <a:t>Visualizations</a:t>
          </a:r>
        </a:p>
      </dgm:t>
    </dgm:pt>
    <dgm:pt modelId="{C3C8A8B8-90DF-4802-AB28-E631916F54E3}" type="parTrans" cxnId="{C82F1AB5-3F6F-44AF-971D-EF81F5F8F57C}">
      <dgm:prSet/>
      <dgm:spPr/>
      <dgm:t>
        <a:bodyPr/>
        <a:lstStyle/>
        <a:p>
          <a:endParaRPr lang="en-US"/>
        </a:p>
      </dgm:t>
    </dgm:pt>
    <dgm:pt modelId="{5572F9A0-D0AA-4AC7-A18C-FC20FAF34A91}" type="sibTrans" cxnId="{C82F1AB5-3F6F-44AF-971D-EF81F5F8F57C}">
      <dgm:prSet/>
      <dgm:spPr/>
      <dgm:t>
        <a:bodyPr/>
        <a:lstStyle/>
        <a:p>
          <a:endParaRPr lang="en-US"/>
        </a:p>
      </dgm:t>
    </dgm:pt>
    <dgm:pt modelId="{0CD1814E-F41C-4708-9105-87A1234D1760}">
      <dgm:prSet/>
      <dgm:spPr/>
      <dgm:t>
        <a:bodyPr/>
        <a:lstStyle/>
        <a:p>
          <a:r>
            <a:rPr lang="en-US"/>
            <a:t>Seaborn</a:t>
          </a:r>
        </a:p>
      </dgm:t>
    </dgm:pt>
    <dgm:pt modelId="{071648CF-49C8-41C4-9EA8-75DF18BCB2A6}" type="parTrans" cxnId="{63DB62E3-126A-4274-86BF-C1D673CCD5B6}">
      <dgm:prSet/>
      <dgm:spPr/>
      <dgm:t>
        <a:bodyPr/>
        <a:lstStyle/>
        <a:p>
          <a:endParaRPr lang="en-US"/>
        </a:p>
      </dgm:t>
    </dgm:pt>
    <dgm:pt modelId="{2DC1B743-568C-4286-B1F6-0EDB6656AF92}" type="sibTrans" cxnId="{63DB62E3-126A-4274-86BF-C1D673CCD5B6}">
      <dgm:prSet/>
      <dgm:spPr/>
      <dgm:t>
        <a:bodyPr/>
        <a:lstStyle/>
        <a:p>
          <a:endParaRPr lang="en-US"/>
        </a:p>
      </dgm:t>
    </dgm:pt>
    <dgm:pt modelId="{B44148C3-AB1A-452D-ABA0-4ADC76AB75D8}">
      <dgm:prSet/>
      <dgm:spPr/>
      <dgm:t>
        <a:bodyPr/>
        <a:lstStyle/>
        <a:p>
          <a:r>
            <a:rPr lang="en-US"/>
            <a:t>Matplotlib</a:t>
          </a:r>
        </a:p>
      </dgm:t>
    </dgm:pt>
    <dgm:pt modelId="{2CC4A494-11C5-40D3-96AD-708770556BF0}" type="parTrans" cxnId="{32B4738C-A932-4895-B1D0-B76AE2F43C58}">
      <dgm:prSet/>
      <dgm:spPr/>
      <dgm:t>
        <a:bodyPr/>
        <a:lstStyle/>
        <a:p>
          <a:endParaRPr lang="en-US"/>
        </a:p>
      </dgm:t>
    </dgm:pt>
    <dgm:pt modelId="{C53B3545-406F-44E4-A454-032BB3D26EAD}" type="sibTrans" cxnId="{32B4738C-A932-4895-B1D0-B76AE2F43C58}">
      <dgm:prSet/>
      <dgm:spPr/>
      <dgm:t>
        <a:bodyPr/>
        <a:lstStyle/>
        <a:p>
          <a:endParaRPr lang="en-US"/>
        </a:p>
      </dgm:t>
    </dgm:pt>
    <dgm:pt modelId="{93806D25-F76F-4841-9671-205289293CB0}">
      <dgm:prSet/>
      <dgm:spPr/>
      <dgm:t>
        <a:bodyPr/>
        <a:lstStyle/>
        <a:p>
          <a:r>
            <a:rPr lang="en-US" dirty="0" err="1" smtClean="0"/>
            <a:t>Numpy</a:t>
          </a:r>
          <a:endParaRPr lang="en-US" dirty="0"/>
        </a:p>
      </dgm:t>
    </dgm:pt>
    <dgm:pt modelId="{AD575F92-8FFD-9D4C-901C-149D8F2D9D24}" type="parTrans" cxnId="{447D9EB2-5FAF-DF43-9782-EB770DA4803F}">
      <dgm:prSet/>
      <dgm:spPr/>
      <dgm:t>
        <a:bodyPr/>
        <a:lstStyle/>
        <a:p>
          <a:endParaRPr lang="en-US"/>
        </a:p>
      </dgm:t>
    </dgm:pt>
    <dgm:pt modelId="{3C590F41-1C27-4D4C-B243-D742DA621542}" type="sibTrans" cxnId="{447D9EB2-5FAF-DF43-9782-EB770DA4803F}">
      <dgm:prSet/>
      <dgm:spPr/>
      <dgm:t>
        <a:bodyPr/>
        <a:lstStyle/>
        <a:p>
          <a:endParaRPr lang="en-US"/>
        </a:p>
      </dgm:t>
    </dgm:pt>
    <dgm:pt modelId="{32D9AF68-1D2C-B34C-9F43-DB8BA19DEDDA}" type="pres">
      <dgm:prSet presAssocID="{8BC37A59-9803-4C52-BD64-95C08C2F1E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E23988-8E74-8A46-AF7B-89D43E0E0A04}" type="pres">
      <dgm:prSet presAssocID="{19A918B2-B798-45E4-B635-C2BA74E9B94F}" presName="linNode" presStyleCnt="0"/>
      <dgm:spPr/>
    </dgm:pt>
    <dgm:pt modelId="{8763058F-CE8C-1A4A-BC24-F659B30733DA}" type="pres">
      <dgm:prSet presAssocID="{19A918B2-B798-45E4-B635-C2BA74E9B94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19F58-510B-9B4B-89CA-183BEB420CEF}" type="pres">
      <dgm:prSet presAssocID="{19A918B2-B798-45E4-B635-C2BA74E9B94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929C0-962A-1C48-A5DB-B2179178FEE4}" type="pres">
      <dgm:prSet presAssocID="{EBB1FD4C-7D81-4026-88C0-B6D0D5D551BA}" presName="sp" presStyleCnt="0"/>
      <dgm:spPr/>
    </dgm:pt>
    <dgm:pt modelId="{44322683-1D1A-E747-AF52-B4336ED51FEA}" type="pres">
      <dgm:prSet presAssocID="{578A0F1F-5EEE-4920-8467-253EDFD3315B}" presName="linNode" presStyleCnt="0"/>
      <dgm:spPr/>
    </dgm:pt>
    <dgm:pt modelId="{F2EC703E-4F6A-AE4B-9AF7-EA5398CA9C5C}" type="pres">
      <dgm:prSet presAssocID="{578A0F1F-5EEE-4920-8467-253EDFD3315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82252-2AE5-314A-A3F1-893F91F34AF7}" type="pres">
      <dgm:prSet presAssocID="{578A0F1F-5EEE-4920-8467-253EDFD3315B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EFC1-558A-0643-ACC0-039E0D51C160}" type="pres">
      <dgm:prSet presAssocID="{3CA6F099-62C9-4149-B8B6-506B683EB3F5}" presName="sp" presStyleCnt="0"/>
      <dgm:spPr/>
    </dgm:pt>
    <dgm:pt modelId="{6D624A8A-C507-C645-ACBE-93721DA64DC5}" type="pres">
      <dgm:prSet presAssocID="{CF198E6D-C639-4383-B4DB-03BD45C6C2B6}" presName="linNode" presStyleCnt="0"/>
      <dgm:spPr/>
    </dgm:pt>
    <dgm:pt modelId="{8316B340-37CD-7F4A-B629-89EC16C7EFFD}" type="pres">
      <dgm:prSet presAssocID="{CF198E6D-C639-4383-B4DB-03BD45C6C2B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A33B3-6FF3-4144-9C2A-0E1C37486466}" type="pres">
      <dgm:prSet presAssocID="{CF198E6D-C639-4383-B4DB-03BD45C6C2B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50C4B-6A81-3643-9DFB-8173574C170C}" type="pres">
      <dgm:prSet presAssocID="{DF140CB9-25B2-40E8-A2CC-D9CD697E7191}" presName="sp" presStyleCnt="0"/>
      <dgm:spPr/>
    </dgm:pt>
    <dgm:pt modelId="{4137380F-BC95-064D-ABFF-588D4F082CD1}" type="pres">
      <dgm:prSet presAssocID="{75AAFB31-C373-4FA7-98FD-BE7AF643883E}" presName="linNode" presStyleCnt="0"/>
      <dgm:spPr/>
    </dgm:pt>
    <dgm:pt modelId="{73F81B96-92EC-0A4A-9429-B97190F046AA}" type="pres">
      <dgm:prSet presAssocID="{75AAFB31-C373-4FA7-98FD-BE7AF64388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82DBD-6730-3E45-BEB4-2307FA29722B}" type="pres">
      <dgm:prSet presAssocID="{75AAFB31-C373-4FA7-98FD-BE7AF643883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B4738C-A932-4895-B1D0-B76AE2F43C58}" srcId="{75AAFB31-C373-4FA7-98FD-BE7AF643883E}" destId="{B44148C3-AB1A-452D-ABA0-4ADC76AB75D8}" srcOrd="1" destOrd="0" parTransId="{2CC4A494-11C5-40D3-96AD-708770556BF0}" sibTransId="{C53B3545-406F-44E4-A454-032BB3D26EAD}"/>
    <dgm:cxn modelId="{2A6C4A13-7A35-47A1-AEA2-E6B4A54FB899}" srcId="{8BC37A59-9803-4C52-BD64-95C08C2F1E15}" destId="{CF198E6D-C639-4383-B4DB-03BD45C6C2B6}" srcOrd="2" destOrd="0" parTransId="{F5BACFF8-3FBC-4BC1-A52A-FB3B8314589F}" sibTransId="{DF140CB9-25B2-40E8-A2CC-D9CD697E7191}"/>
    <dgm:cxn modelId="{9DAE3508-EECE-47D7-B641-90A82538D90A}" srcId="{19A918B2-B798-45E4-B635-C2BA74E9B94F}" destId="{61CCBB8F-51B8-4224-9161-604F4EC78239}" srcOrd="0" destOrd="0" parTransId="{C20B6077-AC9F-4F75-A4A8-7743C030E803}" sibTransId="{6B5CF4EA-A60A-45AC-8EA7-5FF7577F4D92}"/>
    <dgm:cxn modelId="{C8B1D619-0497-9E4F-9527-FCA8153FAE24}" type="presOf" srcId="{19A918B2-B798-45E4-B635-C2BA74E9B94F}" destId="{8763058F-CE8C-1A4A-BC24-F659B30733DA}" srcOrd="0" destOrd="0" presId="urn:microsoft.com/office/officeart/2005/8/layout/vList5"/>
    <dgm:cxn modelId="{6AA8FC83-EB43-4029-87A7-AFD6AD7416EF}" srcId="{CF198E6D-C639-4383-B4DB-03BD45C6C2B6}" destId="{85E1BDEF-8936-43CD-80F8-61A1CC9B1983}" srcOrd="0" destOrd="0" parTransId="{146444E7-755A-4E97-AEEF-7D10F37F070D}" sibTransId="{7F20BFB4-4EF8-45E5-B048-B298FB9AF0BF}"/>
    <dgm:cxn modelId="{01DC3518-D73F-C541-BDEA-56D4A27D424F}" type="presOf" srcId="{B44148C3-AB1A-452D-ABA0-4ADC76AB75D8}" destId="{1FA82DBD-6730-3E45-BEB4-2307FA29722B}" srcOrd="0" destOrd="1" presId="urn:microsoft.com/office/officeart/2005/8/layout/vList5"/>
    <dgm:cxn modelId="{90685E94-3E6F-AB49-B2D8-E90AE9DA6AEC}" type="presOf" srcId="{61CCBB8F-51B8-4224-9161-604F4EC78239}" destId="{48619F58-510B-9B4B-89CA-183BEB420CEF}" srcOrd="0" destOrd="0" presId="urn:microsoft.com/office/officeart/2005/8/layout/vList5"/>
    <dgm:cxn modelId="{C4AA66CB-72B6-6C4A-9530-F83FA0ACC274}" type="presOf" srcId="{0CD1814E-F41C-4708-9105-87A1234D1760}" destId="{1FA82DBD-6730-3E45-BEB4-2307FA29722B}" srcOrd="0" destOrd="0" presId="urn:microsoft.com/office/officeart/2005/8/layout/vList5"/>
    <dgm:cxn modelId="{7EEA75FE-1FF7-420C-ABFE-202A2605BB3B}" srcId="{8BC37A59-9803-4C52-BD64-95C08C2F1E15}" destId="{19A918B2-B798-45E4-B635-C2BA74E9B94F}" srcOrd="0" destOrd="0" parTransId="{C83DBF88-BAEB-4C47-9C7D-0DCD591A6FDB}" sibTransId="{EBB1FD4C-7D81-4026-88C0-B6D0D5D551BA}"/>
    <dgm:cxn modelId="{204FF9F5-BE5C-EB43-91A7-96E8CFB2B4FC}" type="presOf" srcId="{75AAFB31-C373-4FA7-98FD-BE7AF643883E}" destId="{73F81B96-92EC-0A4A-9429-B97190F046AA}" srcOrd="0" destOrd="0" presId="urn:microsoft.com/office/officeart/2005/8/layout/vList5"/>
    <dgm:cxn modelId="{5CFDDE09-2DA5-4E31-92DB-41400A6ECBC0}" srcId="{578A0F1F-5EEE-4920-8467-253EDFD3315B}" destId="{D9173CF9-A2CA-4857-8099-7E700F3F3F8D}" srcOrd="0" destOrd="0" parTransId="{805EA05C-64E5-4F04-9D8D-D2EBC90D9D69}" sibTransId="{11E5EF74-CFD6-445C-85A8-AE5E02DBFAE6}"/>
    <dgm:cxn modelId="{5B8CD2AF-DADA-1846-89DC-D6304380CA8F}" type="presOf" srcId="{CF198E6D-C639-4383-B4DB-03BD45C6C2B6}" destId="{8316B340-37CD-7F4A-B629-89EC16C7EFFD}" srcOrd="0" destOrd="0" presId="urn:microsoft.com/office/officeart/2005/8/layout/vList5"/>
    <dgm:cxn modelId="{AF997469-AA66-3A4D-B864-42BF71701F22}" type="presOf" srcId="{AABF1058-E92A-4F9B-AA00-2B7BB4106F45}" destId="{48619F58-510B-9B4B-89CA-183BEB420CEF}" srcOrd="0" destOrd="1" presId="urn:microsoft.com/office/officeart/2005/8/layout/vList5"/>
    <dgm:cxn modelId="{447D9EB2-5FAF-DF43-9782-EB770DA4803F}" srcId="{578A0F1F-5EEE-4920-8467-253EDFD3315B}" destId="{93806D25-F76F-4841-9671-205289293CB0}" srcOrd="1" destOrd="0" parTransId="{AD575F92-8FFD-9D4C-901C-149D8F2D9D24}" sibTransId="{3C590F41-1C27-4D4C-B243-D742DA621542}"/>
    <dgm:cxn modelId="{513A271F-3F52-1445-852D-45117F080431}" type="presOf" srcId="{93806D25-F76F-4841-9671-205289293CB0}" destId="{DB982252-2AE5-314A-A3F1-893F91F34AF7}" srcOrd="0" destOrd="1" presId="urn:microsoft.com/office/officeart/2005/8/layout/vList5"/>
    <dgm:cxn modelId="{79B926BF-B9B7-2C4C-AFC5-CAA4831BCE0B}" type="presOf" srcId="{92BEE0A0-7DED-485B-8583-6D5BFC69032C}" destId="{741A33B3-6FF3-4144-9C2A-0E1C37486466}" srcOrd="0" destOrd="1" presId="urn:microsoft.com/office/officeart/2005/8/layout/vList5"/>
    <dgm:cxn modelId="{246E028A-7950-844E-B10C-A9A2D90F1996}" type="presOf" srcId="{8BC37A59-9803-4C52-BD64-95C08C2F1E15}" destId="{32D9AF68-1D2C-B34C-9F43-DB8BA19DEDDA}" srcOrd="0" destOrd="0" presId="urn:microsoft.com/office/officeart/2005/8/layout/vList5"/>
    <dgm:cxn modelId="{37D0066C-FD7C-E941-9002-CE6D5123998A}" type="presOf" srcId="{85E1BDEF-8936-43CD-80F8-61A1CC9B1983}" destId="{741A33B3-6FF3-4144-9C2A-0E1C37486466}" srcOrd="0" destOrd="0" presId="urn:microsoft.com/office/officeart/2005/8/layout/vList5"/>
    <dgm:cxn modelId="{A2C18E5D-7F16-CF47-AFFC-B87D78C005CB}" type="presOf" srcId="{578A0F1F-5EEE-4920-8467-253EDFD3315B}" destId="{F2EC703E-4F6A-AE4B-9AF7-EA5398CA9C5C}" srcOrd="0" destOrd="0" presId="urn:microsoft.com/office/officeart/2005/8/layout/vList5"/>
    <dgm:cxn modelId="{BDF86FF8-108F-0647-880B-F4F3BEC555B7}" type="presOf" srcId="{D9173CF9-A2CA-4857-8099-7E700F3F3F8D}" destId="{DB982252-2AE5-314A-A3F1-893F91F34AF7}" srcOrd="0" destOrd="0" presId="urn:microsoft.com/office/officeart/2005/8/layout/vList5"/>
    <dgm:cxn modelId="{63DB62E3-126A-4274-86BF-C1D673CCD5B6}" srcId="{75AAFB31-C373-4FA7-98FD-BE7AF643883E}" destId="{0CD1814E-F41C-4708-9105-87A1234D1760}" srcOrd="0" destOrd="0" parTransId="{071648CF-49C8-41C4-9EA8-75DF18BCB2A6}" sibTransId="{2DC1B743-568C-4286-B1F6-0EDB6656AF92}"/>
    <dgm:cxn modelId="{E3E8A3D1-49FF-46A3-BC9B-9F5BCC65394F}" srcId="{CF198E6D-C639-4383-B4DB-03BD45C6C2B6}" destId="{92BEE0A0-7DED-485B-8583-6D5BFC69032C}" srcOrd="1" destOrd="0" parTransId="{478B992B-2610-4BD7-84BC-4383C360379E}" sibTransId="{1AE57E16-A055-4C5C-86A8-2702C29EDDB4}"/>
    <dgm:cxn modelId="{EB86E419-72D4-4C6E-8E9E-63B94435273F}" srcId="{8BC37A59-9803-4C52-BD64-95C08C2F1E15}" destId="{578A0F1F-5EEE-4920-8467-253EDFD3315B}" srcOrd="1" destOrd="0" parTransId="{A05E1459-D12F-4855-98BB-650A6A1E049F}" sibTransId="{3CA6F099-62C9-4149-B8B6-506B683EB3F5}"/>
    <dgm:cxn modelId="{C82F1AB5-3F6F-44AF-971D-EF81F5F8F57C}" srcId="{8BC37A59-9803-4C52-BD64-95C08C2F1E15}" destId="{75AAFB31-C373-4FA7-98FD-BE7AF643883E}" srcOrd="3" destOrd="0" parTransId="{C3C8A8B8-90DF-4802-AB28-E631916F54E3}" sibTransId="{5572F9A0-D0AA-4AC7-A18C-FC20FAF34A91}"/>
    <dgm:cxn modelId="{3A3DF932-35BF-4D9F-98F9-0701F89F3412}" srcId="{19A918B2-B798-45E4-B635-C2BA74E9B94F}" destId="{AABF1058-E92A-4F9B-AA00-2B7BB4106F45}" srcOrd="1" destOrd="0" parTransId="{5A654316-0297-4BDB-8D6B-088A2F33721C}" sibTransId="{9DB51DDD-9307-4035-A177-8FF9D51ED7BE}"/>
    <dgm:cxn modelId="{A52728B1-79F2-AA4B-975F-244C8CFD26E9}" type="presParOf" srcId="{32D9AF68-1D2C-B34C-9F43-DB8BA19DEDDA}" destId="{C3E23988-8E74-8A46-AF7B-89D43E0E0A04}" srcOrd="0" destOrd="0" presId="urn:microsoft.com/office/officeart/2005/8/layout/vList5"/>
    <dgm:cxn modelId="{7A404B9C-011E-0C48-AB20-6DA62612990F}" type="presParOf" srcId="{C3E23988-8E74-8A46-AF7B-89D43E0E0A04}" destId="{8763058F-CE8C-1A4A-BC24-F659B30733DA}" srcOrd="0" destOrd="0" presId="urn:microsoft.com/office/officeart/2005/8/layout/vList5"/>
    <dgm:cxn modelId="{FD0E8487-0A15-D94A-89FD-850943CAF5B5}" type="presParOf" srcId="{C3E23988-8E74-8A46-AF7B-89D43E0E0A04}" destId="{48619F58-510B-9B4B-89CA-183BEB420CEF}" srcOrd="1" destOrd="0" presId="urn:microsoft.com/office/officeart/2005/8/layout/vList5"/>
    <dgm:cxn modelId="{B18F0757-A00C-9B4B-A196-15BC0B90C575}" type="presParOf" srcId="{32D9AF68-1D2C-B34C-9F43-DB8BA19DEDDA}" destId="{AD2929C0-962A-1C48-A5DB-B2179178FEE4}" srcOrd="1" destOrd="0" presId="urn:microsoft.com/office/officeart/2005/8/layout/vList5"/>
    <dgm:cxn modelId="{240B51F6-307B-5C43-9A77-F607E9E2F295}" type="presParOf" srcId="{32D9AF68-1D2C-B34C-9F43-DB8BA19DEDDA}" destId="{44322683-1D1A-E747-AF52-B4336ED51FEA}" srcOrd="2" destOrd="0" presId="urn:microsoft.com/office/officeart/2005/8/layout/vList5"/>
    <dgm:cxn modelId="{FAE9E64A-07D5-624F-8E18-809E7A571B21}" type="presParOf" srcId="{44322683-1D1A-E747-AF52-B4336ED51FEA}" destId="{F2EC703E-4F6A-AE4B-9AF7-EA5398CA9C5C}" srcOrd="0" destOrd="0" presId="urn:microsoft.com/office/officeart/2005/8/layout/vList5"/>
    <dgm:cxn modelId="{D928E042-71C4-7C4C-9D35-C48415787AAD}" type="presParOf" srcId="{44322683-1D1A-E747-AF52-B4336ED51FEA}" destId="{DB982252-2AE5-314A-A3F1-893F91F34AF7}" srcOrd="1" destOrd="0" presId="urn:microsoft.com/office/officeart/2005/8/layout/vList5"/>
    <dgm:cxn modelId="{3A325CB1-8014-974C-8A7E-A32B8CCC45BF}" type="presParOf" srcId="{32D9AF68-1D2C-B34C-9F43-DB8BA19DEDDA}" destId="{730CEFC1-558A-0643-ACC0-039E0D51C160}" srcOrd="3" destOrd="0" presId="urn:microsoft.com/office/officeart/2005/8/layout/vList5"/>
    <dgm:cxn modelId="{99352246-AF6E-EC43-8AB3-7BFFDDC7E6CF}" type="presParOf" srcId="{32D9AF68-1D2C-B34C-9F43-DB8BA19DEDDA}" destId="{6D624A8A-C507-C645-ACBE-93721DA64DC5}" srcOrd="4" destOrd="0" presId="urn:microsoft.com/office/officeart/2005/8/layout/vList5"/>
    <dgm:cxn modelId="{DAA4D484-0DE9-FF47-A406-F95E2D9B4ABE}" type="presParOf" srcId="{6D624A8A-C507-C645-ACBE-93721DA64DC5}" destId="{8316B340-37CD-7F4A-B629-89EC16C7EFFD}" srcOrd="0" destOrd="0" presId="urn:microsoft.com/office/officeart/2005/8/layout/vList5"/>
    <dgm:cxn modelId="{C6490502-A41C-3C44-815E-F0C5F107E370}" type="presParOf" srcId="{6D624A8A-C507-C645-ACBE-93721DA64DC5}" destId="{741A33B3-6FF3-4144-9C2A-0E1C37486466}" srcOrd="1" destOrd="0" presId="urn:microsoft.com/office/officeart/2005/8/layout/vList5"/>
    <dgm:cxn modelId="{5DF58B31-F326-7842-AA2D-38EE4C3E29DC}" type="presParOf" srcId="{32D9AF68-1D2C-B34C-9F43-DB8BA19DEDDA}" destId="{ED550C4B-6A81-3643-9DFB-8173574C170C}" srcOrd="5" destOrd="0" presId="urn:microsoft.com/office/officeart/2005/8/layout/vList5"/>
    <dgm:cxn modelId="{48834A30-EC64-7041-A2E0-BC5829E08152}" type="presParOf" srcId="{32D9AF68-1D2C-B34C-9F43-DB8BA19DEDDA}" destId="{4137380F-BC95-064D-ABFF-588D4F082CD1}" srcOrd="6" destOrd="0" presId="urn:microsoft.com/office/officeart/2005/8/layout/vList5"/>
    <dgm:cxn modelId="{E7DD68F4-3783-DF40-BA5D-BDAA6B191FD6}" type="presParOf" srcId="{4137380F-BC95-064D-ABFF-588D4F082CD1}" destId="{73F81B96-92EC-0A4A-9429-B97190F046AA}" srcOrd="0" destOrd="0" presId="urn:microsoft.com/office/officeart/2005/8/layout/vList5"/>
    <dgm:cxn modelId="{6EFBF5FE-BD73-A94D-9FEB-21D589BDA393}" type="presParOf" srcId="{4137380F-BC95-064D-ABFF-588D4F082CD1}" destId="{1FA82DBD-6730-3E45-BEB4-2307FA2972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37A59-9803-4C52-BD64-95C08C2F1E15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A918B2-B798-45E4-B635-C2BA74E9B94F}">
      <dgm:prSet/>
      <dgm:spPr/>
      <dgm:t>
        <a:bodyPr/>
        <a:lstStyle/>
        <a:p>
          <a:r>
            <a:rPr lang="en-US"/>
            <a:t>Scraping</a:t>
          </a:r>
        </a:p>
      </dgm:t>
    </dgm:pt>
    <dgm:pt modelId="{C83DBF88-BAEB-4C47-9C7D-0DCD591A6FDB}" type="parTrans" cxnId="{7EEA75FE-1FF7-420C-ABFE-202A2605BB3B}">
      <dgm:prSet/>
      <dgm:spPr/>
      <dgm:t>
        <a:bodyPr/>
        <a:lstStyle/>
        <a:p>
          <a:endParaRPr lang="en-US"/>
        </a:p>
      </dgm:t>
    </dgm:pt>
    <dgm:pt modelId="{EBB1FD4C-7D81-4026-88C0-B6D0D5D551BA}" type="sibTrans" cxnId="{7EEA75FE-1FF7-420C-ABFE-202A2605BB3B}">
      <dgm:prSet/>
      <dgm:spPr/>
      <dgm:t>
        <a:bodyPr/>
        <a:lstStyle/>
        <a:p>
          <a:endParaRPr lang="en-US"/>
        </a:p>
      </dgm:t>
    </dgm:pt>
    <dgm:pt modelId="{61CCBB8F-51B8-4224-9161-604F4EC78239}">
      <dgm:prSet/>
      <dgm:spPr/>
      <dgm:t>
        <a:bodyPr/>
        <a:lstStyle/>
        <a:p>
          <a:r>
            <a:rPr lang="en-US"/>
            <a:t>BeautifulSoup4</a:t>
          </a:r>
        </a:p>
      </dgm:t>
    </dgm:pt>
    <dgm:pt modelId="{C20B6077-AC9F-4F75-A4A8-7743C030E803}" type="parTrans" cxnId="{9DAE3508-EECE-47D7-B641-90A82538D90A}">
      <dgm:prSet/>
      <dgm:spPr/>
      <dgm:t>
        <a:bodyPr/>
        <a:lstStyle/>
        <a:p>
          <a:endParaRPr lang="en-US"/>
        </a:p>
      </dgm:t>
    </dgm:pt>
    <dgm:pt modelId="{6B5CF4EA-A60A-45AC-8EA7-5FF7577F4D92}" type="sibTrans" cxnId="{9DAE3508-EECE-47D7-B641-90A82538D90A}">
      <dgm:prSet/>
      <dgm:spPr/>
      <dgm:t>
        <a:bodyPr/>
        <a:lstStyle/>
        <a:p>
          <a:endParaRPr lang="en-US"/>
        </a:p>
      </dgm:t>
    </dgm:pt>
    <dgm:pt modelId="{AABF1058-E92A-4F9B-AA00-2B7BB4106F45}">
      <dgm:prSet/>
      <dgm:spPr/>
      <dgm:t>
        <a:bodyPr/>
        <a:lstStyle/>
        <a:p>
          <a:r>
            <a:rPr lang="en-US"/>
            <a:t>Selenium</a:t>
          </a:r>
        </a:p>
      </dgm:t>
    </dgm:pt>
    <dgm:pt modelId="{5A654316-0297-4BDB-8D6B-088A2F33721C}" type="parTrans" cxnId="{3A3DF932-35BF-4D9F-98F9-0701F89F3412}">
      <dgm:prSet/>
      <dgm:spPr/>
      <dgm:t>
        <a:bodyPr/>
        <a:lstStyle/>
        <a:p>
          <a:endParaRPr lang="en-US"/>
        </a:p>
      </dgm:t>
    </dgm:pt>
    <dgm:pt modelId="{9DB51DDD-9307-4035-A177-8FF9D51ED7BE}" type="sibTrans" cxnId="{3A3DF932-35BF-4D9F-98F9-0701F89F3412}">
      <dgm:prSet/>
      <dgm:spPr/>
      <dgm:t>
        <a:bodyPr/>
        <a:lstStyle/>
        <a:p>
          <a:endParaRPr lang="en-US"/>
        </a:p>
      </dgm:t>
    </dgm:pt>
    <dgm:pt modelId="{578A0F1F-5EEE-4920-8467-253EDFD3315B}">
      <dgm:prSet/>
      <dgm:spPr/>
      <dgm:t>
        <a:bodyPr/>
        <a:lstStyle/>
        <a:p>
          <a:r>
            <a:rPr lang="en-US"/>
            <a:t>Cleaning</a:t>
          </a:r>
        </a:p>
      </dgm:t>
    </dgm:pt>
    <dgm:pt modelId="{A05E1459-D12F-4855-98BB-650A6A1E049F}" type="parTrans" cxnId="{EB86E419-72D4-4C6E-8E9E-63B94435273F}">
      <dgm:prSet/>
      <dgm:spPr/>
      <dgm:t>
        <a:bodyPr/>
        <a:lstStyle/>
        <a:p>
          <a:endParaRPr lang="en-US"/>
        </a:p>
      </dgm:t>
    </dgm:pt>
    <dgm:pt modelId="{3CA6F099-62C9-4149-B8B6-506B683EB3F5}" type="sibTrans" cxnId="{EB86E419-72D4-4C6E-8E9E-63B94435273F}">
      <dgm:prSet/>
      <dgm:spPr/>
      <dgm:t>
        <a:bodyPr/>
        <a:lstStyle/>
        <a:p>
          <a:endParaRPr lang="en-US"/>
        </a:p>
      </dgm:t>
    </dgm:pt>
    <dgm:pt modelId="{D9173CF9-A2CA-4857-8099-7E700F3F3F8D}">
      <dgm:prSet/>
      <dgm:spPr/>
      <dgm:t>
        <a:bodyPr/>
        <a:lstStyle/>
        <a:p>
          <a:r>
            <a:rPr lang="en-US" dirty="0"/>
            <a:t>Pandas</a:t>
          </a:r>
        </a:p>
      </dgm:t>
    </dgm:pt>
    <dgm:pt modelId="{805EA05C-64E5-4F04-9D8D-D2EBC90D9D69}" type="parTrans" cxnId="{5CFDDE09-2DA5-4E31-92DB-41400A6ECBC0}">
      <dgm:prSet/>
      <dgm:spPr/>
      <dgm:t>
        <a:bodyPr/>
        <a:lstStyle/>
        <a:p>
          <a:endParaRPr lang="en-US"/>
        </a:p>
      </dgm:t>
    </dgm:pt>
    <dgm:pt modelId="{11E5EF74-CFD6-445C-85A8-AE5E02DBFAE6}" type="sibTrans" cxnId="{5CFDDE09-2DA5-4E31-92DB-41400A6ECBC0}">
      <dgm:prSet/>
      <dgm:spPr/>
      <dgm:t>
        <a:bodyPr/>
        <a:lstStyle/>
        <a:p>
          <a:endParaRPr lang="en-US"/>
        </a:p>
      </dgm:t>
    </dgm:pt>
    <dgm:pt modelId="{CF198E6D-C639-4383-B4DB-03BD45C6C2B6}">
      <dgm:prSet/>
      <dgm:spPr/>
      <dgm:t>
        <a:bodyPr/>
        <a:lstStyle/>
        <a:p>
          <a:r>
            <a:rPr lang="en-US"/>
            <a:t>Modeling</a:t>
          </a:r>
        </a:p>
      </dgm:t>
    </dgm:pt>
    <dgm:pt modelId="{F5BACFF8-3FBC-4BC1-A52A-FB3B8314589F}" type="parTrans" cxnId="{2A6C4A13-7A35-47A1-AEA2-E6B4A54FB899}">
      <dgm:prSet/>
      <dgm:spPr/>
      <dgm:t>
        <a:bodyPr/>
        <a:lstStyle/>
        <a:p>
          <a:endParaRPr lang="en-US"/>
        </a:p>
      </dgm:t>
    </dgm:pt>
    <dgm:pt modelId="{DF140CB9-25B2-40E8-A2CC-D9CD697E7191}" type="sibTrans" cxnId="{2A6C4A13-7A35-47A1-AEA2-E6B4A54FB899}">
      <dgm:prSet/>
      <dgm:spPr/>
      <dgm:t>
        <a:bodyPr/>
        <a:lstStyle/>
        <a:p>
          <a:endParaRPr lang="en-US"/>
        </a:p>
      </dgm:t>
    </dgm:pt>
    <dgm:pt modelId="{85E1BDEF-8936-43CD-80F8-61A1CC9B1983}">
      <dgm:prSet/>
      <dgm:spPr/>
      <dgm:t>
        <a:bodyPr/>
        <a:lstStyle/>
        <a:p>
          <a:r>
            <a:rPr lang="en-US" dirty="0" err="1" smtClean="0"/>
            <a:t>Statsmodels</a:t>
          </a:r>
          <a:endParaRPr lang="en-US" dirty="0"/>
        </a:p>
      </dgm:t>
    </dgm:pt>
    <dgm:pt modelId="{146444E7-755A-4E97-AEEF-7D10F37F070D}" type="parTrans" cxnId="{6AA8FC83-EB43-4029-87A7-AFD6AD7416EF}">
      <dgm:prSet/>
      <dgm:spPr/>
      <dgm:t>
        <a:bodyPr/>
        <a:lstStyle/>
        <a:p>
          <a:endParaRPr lang="en-US"/>
        </a:p>
      </dgm:t>
    </dgm:pt>
    <dgm:pt modelId="{7F20BFB4-4EF8-45E5-B048-B298FB9AF0BF}" type="sibTrans" cxnId="{6AA8FC83-EB43-4029-87A7-AFD6AD7416EF}">
      <dgm:prSet/>
      <dgm:spPr/>
      <dgm:t>
        <a:bodyPr/>
        <a:lstStyle/>
        <a:p>
          <a:endParaRPr lang="en-US"/>
        </a:p>
      </dgm:t>
    </dgm:pt>
    <dgm:pt modelId="{92BEE0A0-7DED-485B-8583-6D5BFC69032C}">
      <dgm:prSet/>
      <dgm:spPr/>
      <dgm:t>
        <a:bodyPr/>
        <a:lstStyle/>
        <a:p>
          <a:r>
            <a:rPr lang="en-US"/>
            <a:t>Scikit-learn</a:t>
          </a:r>
        </a:p>
      </dgm:t>
    </dgm:pt>
    <dgm:pt modelId="{478B992B-2610-4BD7-84BC-4383C360379E}" type="parTrans" cxnId="{E3E8A3D1-49FF-46A3-BC9B-9F5BCC65394F}">
      <dgm:prSet/>
      <dgm:spPr/>
      <dgm:t>
        <a:bodyPr/>
        <a:lstStyle/>
        <a:p>
          <a:endParaRPr lang="en-US"/>
        </a:p>
      </dgm:t>
    </dgm:pt>
    <dgm:pt modelId="{1AE57E16-A055-4C5C-86A8-2702C29EDDB4}" type="sibTrans" cxnId="{E3E8A3D1-49FF-46A3-BC9B-9F5BCC65394F}">
      <dgm:prSet/>
      <dgm:spPr/>
      <dgm:t>
        <a:bodyPr/>
        <a:lstStyle/>
        <a:p>
          <a:endParaRPr lang="en-US"/>
        </a:p>
      </dgm:t>
    </dgm:pt>
    <dgm:pt modelId="{75AAFB31-C373-4FA7-98FD-BE7AF643883E}">
      <dgm:prSet/>
      <dgm:spPr/>
      <dgm:t>
        <a:bodyPr/>
        <a:lstStyle/>
        <a:p>
          <a:r>
            <a:rPr lang="en-US"/>
            <a:t>Visualizations</a:t>
          </a:r>
        </a:p>
      </dgm:t>
    </dgm:pt>
    <dgm:pt modelId="{C3C8A8B8-90DF-4802-AB28-E631916F54E3}" type="parTrans" cxnId="{C82F1AB5-3F6F-44AF-971D-EF81F5F8F57C}">
      <dgm:prSet/>
      <dgm:spPr/>
      <dgm:t>
        <a:bodyPr/>
        <a:lstStyle/>
        <a:p>
          <a:endParaRPr lang="en-US"/>
        </a:p>
      </dgm:t>
    </dgm:pt>
    <dgm:pt modelId="{5572F9A0-D0AA-4AC7-A18C-FC20FAF34A91}" type="sibTrans" cxnId="{C82F1AB5-3F6F-44AF-971D-EF81F5F8F57C}">
      <dgm:prSet/>
      <dgm:spPr/>
      <dgm:t>
        <a:bodyPr/>
        <a:lstStyle/>
        <a:p>
          <a:endParaRPr lang="en-US"/>
        </a:p>
      </dgm:t>
    </dgm:pt>
    <dgm:pt modelId="{0CD1814E-F41C-4708-9105-87A1234D1760}">
      <dgm:prSet/>
      <dgm:spPr/>
      <dgm:t>
        <a:bodyPr/>
        <a:lstStyle/>
        <a:p>
          <a:r>
            <a:rPr lang="en-US"/>
            <a:t>Seaborn</a:t>
          </a:r>
        </a:p>
      </dgm:t>
    </dgm:pt>
    <dgm:pt modelId="{071648CF-49C8-41C4-9EA8-75DF18BCB2A6}" type="parTrans" cxnId="{63DB62E3-126A-4274-86BF-C1D673CCD5B6}">
      <dgm:prSet/>
      <dgm:spPr/>
      <dgm:t>
        <a:bodyPr/>
        <a:lstStyle/>
        <a:p>
          <a:endParaRPr lang="en-US"/>
        </a:p>
      </dgm:t>
    </dgm:pt>
    <dgm:pt modelId="{2DC1B743-568C-4286-B1F6-0EDB6656AF92}" type="sibTrans" cxnId="{63DB62E3-126A-4274-86BF-C1D673CCD5B6}">
      <dgm:prSet/>
      <dgm:spPr/>
      <dgm:t>
        <a:bodyPr/>
        <a:lstStyle/>
        <a:p>
          <a:endParaRPr lang="en-US"/>
        </a:p>
      </dgm:t>
    </dgm:pt>
    <dgm:pt modelId="{B44148C3-AB1A-452D-ABA0-4ADC76AB75D8}">
      <dgm:prSet/>
      <dgm:spPr/>
      <dgm:t>
        <a:bodyPr/>
        <a:lstStyle/>
        <a:p>
          <a:r>
            <a:rPr lang="en-US"/>
            <a:t>Matplotlib</a:t>
          </a:r>
        </a:p>
      </dgm:t>
    </dgm:pt>
    <dgm:pt modelId="{2CC4A494-11C5-40D3-96AD-708770556BF0}" type="parTrans" cxnId="{32B4738C-A932-4895-B1D0-B76AE2F43C58}">
      <dgm:prSet/>
      <dgm:spPr/>
      <dgm:t>
        <a:bodyPr/>
        <a:lstStyle/>
        <a:p>
          <a:endParaRPr lang="en-US"/>
        </a:p>
      </dgm:t>
    </dgm:pt>
    <dgm:pt modelId="{C53B3545-406F-44E4-A454-032BB3D26EAD}" type="sibTrans" cxnId="{32B4738C-A932-4895-B1D0-B76AE2F43C58}">
      <dgm:prSet/>
      <dgm:spPr/>
      <dgm:t>
        <a:bodyPr/>
        <a:lstStyle/>
        <a:p>
          <a:endParaRPr lang="en-US"/>
        </a:p>
      </dgm:t>
    </dgm:pt>
    <dgm:pt modelId="{93806D25-F76F-4841-9671-205289293CB0}">
      <dgm:prSet/>
      <dgm:spPr/>
      <dgm:t>
        <a:bodyPr/>
        <a:lstStyle/>
        <a:p>
          <a:r>
            <a:rPr lang="en-US" dirty="0" err="1" smtClean="0"/>
            <a:t>Numpy</a:t>
          </a:r>
          <a:endParaRPr lang="en-US" dirty="0"/>
        </a:p>
      </dgm:t>
    </dgm:pt>
    <dgm:pt modelId="{AD575F92-8FFD-9D4C-901C-149D8F2D9D24}" type="parTrans" cxnId="{447D9EB2-5FAF-DF43-9782-EB770DA4803F}">
      <dgm:prSet/>
      <dgm:spPr/>
      <dgm:t>
        <a:bodyPr/>
        <a:lstStyle/>
        <a:p>
          <a:endParaRPr lang="en-US"/>
        </a:p>
      </dgm:t>
    </dgm:pt>
    <dgm:pt modelId="{3C590F41-1C27-4D4C-B243-D742DA621542}" type="sibTrans" cxnId="{447D9EB2-5FAF-DF43-9782-EB770DA4803F}">
      <dgm:prSet/>
      <dgm:spPr/>
      <dgm:t>
        <a:bodyPr/>
        <a:lstStyle/>
        <a:p>
          <a:endParaRPr lang="en-US"/>
        </a:p>
      </dgm:t>
    </dgm:pt>
    <dgm:pt modelId="{32D9AF68-1D2C-B34C-9F43-DB8BA19DEDDA}" type="pres">
      <dgm:prSet presAssocID="{8BC37A59-9803-4C52-BD64-95C08C2F1E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E23988-8E74-8A46-AF7B-89D43E0E0A04}" type="pres">
      <dgm:prSet presAssocID="{19A918B2-B798-45E4-B635-C2BA74E9B94F}" presName="linNode" presStyleCnt="0"/>
      <dgm:spPr/>
    </dgm:pt>
    <dgm:pt modelId="{8763058F-CE8C-1A4A-BC24-F659B30733DA}" type="pres">
      <dgm:prSet presAssocID="{19A918B2-B798-45E4-B635-C2BA74E9B94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19F58-510B-9B4B-89CA-183BEB420CEF}" type="pres">
      <dgm:prSet presAssocID="{19A918B2-B798-45E4-B635-C2BA74E9B94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929C0-962A-1C48-A5DB-B2179178FEE4}" type="pres">
      <dgm:prSet presAssocID="{EBB1FD4C-7D81-4026-88C0-B6D0D5D551BA}" presName="sp" presStyleCnt="0"/>
      <dgm:spPr/>
    </dgm:pt>
    <dgm:pt modelId="{44322683-1D1A-E747-AF52-B4336ED51FEA}" type="pres">
      <dgm:prSet presAssocID="{578A0F1F-5EEE-4920-8467-253EDFD3315B}" presName="linNode" presStyleCnt="0"/>
      <dgm:spPr/>
    </dgm:pt>
    <dgm:pt modelId="{F2EC703E-4F6A-AE4B-9AF7-EA5398CA9C5C}" type="pres">
      <dgm:prSet presAssocID="{578A0F1F-5EEE-4920-8467-253EDFD3315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982252-2AE5-314A-A3F1-893F91F34AF7}" type="pres">
      <dgm:prSet presAssocID="{578A0F1F-5EEE-4920-8467-253EDFD3315B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EFC1-558A-0643-ACC0-039E0D51C160}" type="pres">
      <dgm:prSet presAssocID="{3CA6F099-62C9-4149-B8B6-506B683EB3F5}" presName="sp" presStyleCnt="0"/>
      <dgm:spPr/>
    </dgm:pt>
    <dgm:pt modelId="{6D624A8A-C507-C645-ACBE-93721DA64DC5}" type="pres">
      <dgm:prSet presAssocID="{CF198E6D-C639-4383-B4DB-03BD45C6C2B6}" presName="linNode" presStyleCnt="0"/>
      <dgm:spPr/>
    </dgm:pt>
    <dgm:pt modelId="{8316B340-37CD-7F4A-B629-89EC16C7EFFD}" type="pres">
      <dgm:prSet presAssocID="{CF198E6D-C639-4383-B4DB-03BD45C6C2B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A33B3-6FF3-4144-9C2A-0E1C37486466}" type="pres">
      <dgm:prSet presAssocID="{CF198E6D-C639-4383-B4DB-03BD45C6C2B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50C4B-6A81-3643-9DFB-8173574C170C}" type="pres">
      <dgm:prSet presAssocID="{DF140CB9-25B2-40E8-A2CC-D9CD697E7191}" presName="sp" presStyleCnt="0"/>
      <dgm:spPr/>
    </dgm:pt>
    <dgm:pt modelId="{4137380F-BC95-064D-ABFF-588D4F082CD1}" type="pres">
      <dgm:prSet presAssocID="{75AAFB31-C373-4FA7-98FD-BE7AF643883E}" presName="linNode" presStyleCnt="0"/>
      <dgm:spPr/>
    </dgm:pt>
    <dgm:pt modelId="{73F81B96-92EC-0A4A-9429-B97190F046AA}" type="pres">
      <dgm:prSet presAssocID="{75AAFB31-C373-4FA7-98FD-BE7AF643883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82DBD-6730-3E45-BEB4-2307FA29722B}" type="pres">
      <dgm:prSet presAssocID="{75AAFB31-C373-4FA7-98FD-BE7AF643883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DC3D11-46D8-B64D-8E05-1CA1F8D0C4A6}" type="presOf" srcId="{61CCBB8F-51B8-4224-9161-604F4EC78239}" destId="{48619F58-510B-9B4B-89CA-183BEB420CEF}" srcOrd="0" destOrd="0" presId="urn:microsoft.com/office/officeart/2005/8/layout/vList5"/>
    <dgm:cxn modelId="{3E1FAF0B-B855-4645-AEFA-3FCC4CB4C876}" type="presOf" srcId="{8BC37A59-9803-4C52-BD64-95C08C2F1E15}" destId="{32D9AF68-1D2C-B34C-9F43-DB8BA19DEDDA}" srcOrd="0" destOrd="0" presId="urn:microsoft.com/office/officeart/2005/8/layout/vList5"/>
    <dgm:cxn modelId="{3A3DF932-35BF-4D9F-98F9-0701F89F3412}" srcId="{19A918B2-B798-45E4-B635-C2BA74E9B94F}" destId="{AABF1058-E92A-4F9B-AA00-2B7BB4106F45}" srcOrd="1" destOrd="0" parTransId="{5A654316-0297-4BDB-8D6B-088A2F33721C}" sibTransId="{9DB51DDD-9307-4035-A177-8FF9D51ED7BE}"/>
    <dgm:cxn modelId="{D7669B2C-0261-9141-A99D-ABECA7B6E21B}" type="presOf" srcId="{19A918B2-B798-45E4-B635-C2BA74E9B94F}" destId="{8763058F-CE8C-1A4A-BC24-F659B30733DA}" srcOrd="0" destOrd="0" presId="urn:microsoft.com/office/officeart/2005/8/layout/vList5"/>
    <dgm:cxn modelId="{38B66B80-D766-CF43-AE0D-30E9B85AB414}" type="presOf" srcId="{B44148C3-AB1A-452D-ABA0-4ADC76AB75D8}" destId="{1FA82DBD-6730-3E45-BEB4-2307FA29722B}" srcOrd="0" destOrd="1" presId="urn:microsoft.com/office/officeart/2005/8/layout/vList5"/>
    <dgm:cxn modelId="{2A6C4A13-7A35-47A1-AEA2-E6B4A54FB899}" srcId="{8BC37A59-9803-4C52-BD64-95C08C2F1E15}" destId="{CF198E6D-C639-4383-B4DB-03BD45C6C2B6}" srcOrd="2" destOrd="0" parTransId="{F5BACFF8-3FBC-4BC1-A52A-FB3B8314589F}" sibTransId="{DF140CB9-25B2-40E8-A2CC-D9CD697E7191}"/>
    <dgm:cxn modelId="{EB86E419-72D4-4C6E-8E9E-63B94435273F}" srcId="{8BC37A59-9803-4C52-BD64-95C08C2F1E15}" destId="{578A0F1F-5EEE-4920-8467-253EDFD3315B}" srcOrd="1" destOrd="0" parTransId="{A05E1459-D12F-4855-98BB-650A6A1E049F}" sibTransId="{3CA6F099-62C9-4149-B8B6-506B683EB3F5}"/>
    <dgm:cxn modelId="{447D9EB2-5FAF-DF43-9782-EB770DA4803F}" srcId="{578A0F1F-5EEE-4920-8467-253EDFD3315B}" destId="{93806D25-F76F-4841-9671-205289293CB0}" srcOrd="1" destOrd="0" parTransId="{AD575F92-8FFD-9D4C-901C-149D8F2D9D24}" sibTransId="{3C590F41-1C27-4D4C-B243-D742DA621542}"/>
    <dgm:cxn modelId="{18C0C549-173E-9E44-A4E4-A7F3950A50D4}" type="presOf" srcId="{93806D25-F76F-4841-9671-205289293CB0}" destId="{DB982252-2AE5-314A-A3F1-893F91F34AF7}" srcOrd="0" destOrd="1" presId="urn:microsoft.com/office/officeart/2005/8/layout/vList5"/>
    <dgm:cxn modelId="{6AA8FC83-EB43-4029-87A7-AFD6AD7416EF}" srcId="{CF198E6D-C639-4383-B4DB-03BD45C6C2B6}" destId="{85E1BDEF-8936-43CD-80F8-61A1CC9B1983}" srcOrd="0" destOrd="0" parTransId="{146444E7-755A-4E97-AEEF-7D10F37F070D}" sibTransId="{7F20BFB4-4EF8-45E5-B048-B298FB9AF0BF}"/>
    <dgm:cxn modelId="{7EEA75FE-1FF7-420C-ABFE-202A2605BB3B}" srcId="{8BC37A59-9803-4C52-BD64-95C08C2F1E15}" destId="{19A918B2-B798-45E4-B635-C2BA74E9B94F}" srcOrd="0" destOrd="0" parTransId="{C83DBF88-BAEB-4C47-9C7D-0DCD591A6FDB}" sibTransId="{EBB1FD4C-7D81-4026-88C0-B6D0D5D551BA}"/>
    <dgm:cxn modelId="{E0F99331-6ADF-CB4F-916C-DD3E8F2BCA00}" type="presOf" srcId="{0CD1814E-F41C-4708-9105-87A1234D1760}" destId="{1FA82DBD-6730-3E45-BEB4-2307FA29722B}" srcOrd="0" destOrd="0" presId="urn:microsoft.com/office/officeart/2005/8/layout/vList5"/>
    <dgm:cxn modelId="{32B4738C-A932-4895-B1D0-B76AE2F43C58}" srcId="{75AAFB31-C373-4FA7-98FD-BE7AF643883E}" destId="{B44148C3-AB1A-452D-ABA0-4ADC76AB75D8}" srcOrd="1" destOrd="0" parTransId="{2CC4A494-11C5-40D3-96AD-708770556BF0}" sibTransId="{C53B3545-406F-44E4-A454-032BB3D26EAD}"/>
    <dgm:cxn modelId="{E3E8A3D1-49FF-46A3-BC9B-9F5BCC65394F}" srcId="{CF198E6D-C639-4383-B4DB-03BD45C6C2B6}" destId="{92BEE0A0-7DED-485B-8583-6D5BFC69032C}" srcOrd="1" destOrd="0" parTransId="{478B992B-2610-4BD7-84BC-4383C360379E}" sibTransId="{1AE57E16-A055-4C5C-86A8-2702C29EDDB4}"/>
    <dgm:cxn modelId="{3017FE93-7641-4545-8128-16CF3A11CE94}" type="presOf" srcId="{85E1BDEF-8936-43CD-80F8-61A1CC9B1983}" destId="{741A33B3-6FF3-4144-9C2A-0E1C37486466}" srcOrd="0" destOrd="0" presId="urn:microsoft.com/office/officeart/2005/8/layout/vList5"/>
    <dgm:cxn modelId="{9DAE3508-EECE-47D7-B641-90A82538D90A}" srcId="{19A918B2-B798-45E4-B635-C2BA74E9B94F}" destId="{61CCBB8F-51B8-4224-9161-604F4EC78239}" srcOrd="0" destOrd="0" parTransId="{C20B6077-AC9F-4F75-A4A8-7743C030E803}" sibTransId="{6B5CF4EA-A60A-45AC-8EA7-5FF7577F4D92}"/>
    <dgm:cxn modelId="{8C6B1367-28E0-9448-8AA0-0D679B67F3B5}" type="presOf" srcId="{92BEE0A0-7DED-485B-8583-6D5BFC69032C}" destId="{741A33B3-6FF3-4144-9C2A-0E1C37486466}" srcOrd="0" destOrd="1" presId="urn:microsoft.com/office/officeart/2005/8/layout/vList5"/>
    <dgm:cxn modelId="{63DB62E3-126A-4274-86BF-C1D673CCD5B6}" srcId="{75AAFB31-C373-4FA7-98FD-BE7AF643883E}" destId="{0CD1814E-F41C-4708-9105-87A1234D1760}" srcOrd="0" destOrd="0" parTransId="{071648CF-49C8-41C4-9EA8-75DF18BCB2A6}" sibTransId="{2DC1B743-568C-4286-B1F6-0EDB6656AF92}"/>
    <dgm:cxn modelId="{0780477E-8C88-C64F-B8AA-253F5ABD78E8}" type="presOf" srcId="{D9173CF9-A2CA-4857-8099-7E700F3F3F8D}" destId="{DB982252-2AE5-314A-A3F1-893F91F34AF7}" srcOrd="0" destOrd="0" presId="urn:microsoft.com/office/officeart/2005/8/layout/vList5"/>
    <dgm:cxn modelId="{5CFDDE09-2DA5-4E31-92DB-41400A6ECBC0}" srcId="{578A0F1F-5EEE-4920-8467-253EDFD3315B}" destId="{D9173CF9-A2CA-4857-8099-7E700F3F3F8D}" srcOrd="0" destOrd="0" parTransId="{805EA05C-64E5-4F04-9D8D-D2EBC90D9D69}" sibTransId="{11E5EF74-CFD6-445C-85A8-AE5E02DBFAE6}"/>
    <dgm:cxn modelId="{7D0FBFF9-4699-3F41-B090-C9B8872D87CB}" type="presOf" srcId="{AABF1058-E92A-4F9B-AA00-2B7BB4106F45}" destId="{48619F58-510B-9B4B-89CA-183BEB420CEF}" srcOrd="0" destOrd="1" presId="urn:microsoft.com/office/officeart/2005/8/layout/vList5"/>
    <dgm:cxn modelId="{9B081B74-0639-C748-8455-E28EC7A31F41}" type="presOf" srcId="{CF198E6D-C639-4383-B4DB-03BD45C6C2B6}" destId="{8316B340-37CD-7F4A-B629-89EC16C7EFFD}" srcOrd="0" destOrd="0" presId="urn:microsoft.com/office/officeart/2005/8/layout/vList5"/>
    <dgm:cxn modelId="{C82F1AB5-3F6F-44AF-971D-EF81F5F8F57C}" srcId="{8BC37A59-9803-4C52-BD64-95C08C2F1E15}" destId="{75AAFB31-C373-4FA7-98FD-BE7AF643883E}" srcOrd="3" destOrd="0" parTransId="{C3C8A8B8-90DF-4802-AB28-E631916F54E3}" sibTransId="{5572F9A0-D0AA-4AC7-A18C-FC20FAF34A91}"/>
    <dgm:cxn modelId="{AF2F6CBA-3248-1841-A986-F0C10F911044}" type="presOf" srcId="{75AAFB31-C373-4FA7-98FD-BE7AF643883E}" destId="{73F81B96-92EC-0A4A-9429-B97190F046AA}" srcOrd="0" destOrd="0" presId="urn:microsoft.com/office/officeart/2005/8/layout/vList5"/>
    <dgm:cxn modelId="{E7B8D367-BA50-EA46-95A1-FE769B2DD61A}" type="presOf" srcId="{578A0F1F-5EEE-4920-8467-253EDFD3315B}" destId="{F2EC703E-4F6A-AE4B-9AF7-EA5398CA9C5C}" srcOrd="0" destOrd="0" presId="urn:microsoft.com/office/officeart/2005/8/layout/vList5"/>
    <dgm:cxn modelId="{AE3EFC1D-5657-B84F-BDEF-5E7004516AB6}" type="presParOf" srcId="{32D9AF68-1D2C-B34C-9F43-DB8BA19DEDDA}" destId="{C3E23988-8E74-8A46-AF7B-89D43E0E0A04}" srcOrd="0" destOrd="0" presId="urn:microsoft.com/office/officeart/2005/8/layout/vList5"/>
    <dgm:cxn modelId="{BF2E043F-6EFC-9E48-869C-16F41447BA3A}" type="presParOf" srcId="{C3E23988-8E74-8A46-AF7B-89D43E0E0A04}" destId="{8763058F-CE8C-1A4A-BC24-F659B30733DA}" srcOrd="0" destOrd="0" presId="urn:microsoft.com/office/officeart/2005/8/layout/vList5"/>
    <dgm:cxn modelId="{75CC2DBB-9FC0-1D46-BF2C-47EB4EFFED52}" type="presParOf" srcId="{C3E23988-8E74-8A46-AF7B-89D43E0E0A04}" destId="{48619F58-510B-9B4B-89CA-183BEB420CEF}" srcOrd="1" destOrd="0" presId="urn:microsoft.com/office/officeart/2005/8/layout/vList5"/>
    <dgm:cxn modelId="{AD966AA7-642E-D34A-99D3-525989831A82}" type="presParOf" srcId="{32D9AF68-1D2C-B34C-9F43-DB8BA19DEDDA}" destId="{AD2929C0-962A-1C48-A5DB-B2179178FEE4}" srcOrd="1" destOrd="0" presId="urn:microsoft.com/office/officeart/2005/8/layout/vList5"/>
    <dgm:cxn modelId="{EEC7551D-B899-E046-8921-4BEC839EFAC4}" type="presParOf" srcId="{32D9AF68-1D2C-B34C-9F43-DB8BA19DEDDA}" destId="{44322683-1D1A-E747-AF52-B4336ED51FEA}" srcOrd="2" destOrd="0" presId="urn:microsoft.com/office/officeart/2005/8/layout/vList5"/>
    <dgm:cxn modelId="{6A3EEB03-B04E-C540-805E-F8251A7A92F8}" type="presParOf" srcId="{44322683-1D1A-E747-AF52-B4336ED51FEA}" destId="{F2EC703E-4F6A-AE4B-9AF7-EA5398CA9C5C}" srcOrd="0" destOrd="0" presId="urn:microsoft.com/office/officeart/2005/8/layout/vList5"/>
    <dgm:cxn modelId="{D772FFAF-51FA-5A41-9B55-6DF9964B2892}" type="presParOf" srcId="{44322683-1D1A-E747-AF52-B4336ED51FEA}" destId="{DB982252-2AE5-314A-A3F1-893F91F34AF7}" srcOrd="1" destOrd="0" presId="urn:microsoft.com/office/officeart/2005/8/layout/vList5"/>
    <dgm:cxn modelId="{83ABB1B6-C41C-FD4B-87CE-424F1731D487}" type="presParOf" srcId="{32D9AF68-1D2C-B34C-9F43-DB8BA19DEDDA}" destId="{730CEFC1-558A-0643-ACC0-039E0D51C160}" srcOrd="3" destOrd="0" presId="urn:microsoft.com/office/officeart/2005/8/layout/vList5"/>
    <dgm:cxn modelId="{B71CFF7C-02BC-FB44-9B8D-86DE9A65030D}" type="presParOf" srcId="{32D9AF68-1D2C-B34C-9F43-DB8BA19DEDDA}" destId="{6D624A8A-C507-C645-ACBE-93721DA64DC5}" srcOrd="4" destOrd="0" presId="urn:microsoft.com/office/officeart/2005/8/layout/vList5"/>
    <dgm:cxn modelId="{68DE709F-8A9C-F74B-8DEF-BDCA50D16FDA}" type="presParOf" srcId="{6D624A8A-C507-C645-ACBE-93721DA64DC5}" destId="{8316B340-37CD-7F4A-B629-89EC16C7EFFD}" srcOrd="0" destOrd="0" presId="urn:microsoft.com/office/officeart/2005/8/layout/vList5"/>
    <dgm:cxn modelId="{E806BF0D-B397-E045-8730-498823A30F14}" type="presParOf" srcId="{6D624A8A-C507-C645-ACBE-93721DA64DC5}" destId="{741A33B3-6FF3-4144-9C2A-0E1C37486466}" srcOrd="1" destOrd="0" presId="urn:microsoft.com/office/officeart/2005/8/layout/vList5"/>
    <dgm:cxn modelId="{C1FA75F7-8B6F-B84D-8ACB-9F6D3065B3A9}" type="presParOf" srcId="{32D9AF68-1D2C-B34C-9F43-DB8BA19DEDDA}" destId="{ED550C4B-6A81-3643-9DFB-8173574C170C}" srcOrd="5" destOrd="0" presId="urn:microsoft.com/office/officeart/2005/8/layout/vList5"/>
    <dgm:cxn modelId="{764C075E-DA08-4447-BEDB-B0C62AA3FA3B}" type="presParOf" srcId="{32D9AF68-1D2C-B34C-9F43-DB8BA19DEDDA}" destId="{4137380F-BC95-064D-ABFF-588D4F082CD1}" srcOrd="6" destOrd="0" presId="urn:microsoft.com/office/officeart/2005/8/layout/vList5"/>
    <dgm:cxn modelId="{C1E8DD7F-0C46-3849-B748-3A8C07186A40}" type="presParOf" srcId="{4137380F-BC95-064D-ABFF-588D4F082CD1}" destId="{73F81B96-92EC-0A4A-9429-B97190F046AA}" srcOrd="0" destOrd="0" presId="urn:microsoft.com/office/officeart/2005/8/layout/vList5"/>
    <dgm:cxn modelId="{0FF147B2-55D8-754B-9C25-AC9AE4273841}" type="presParOf" srcId="{4137380F-BC95-064D-ABFF-588D4F082CD1}" destId="{1FA82DBD-6730-3E45-BEB4-2307FA2972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A28118-5729-4933-80BF-0BAC89B14599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0BF59B-799E-4443-B11E-81E307652E5A}">
      <dgm:prSet/>
      <dgm:spPr/>
      <dgm:t>
        <a:bodyPr/>
        <a:lstStyle/>
        <a:p>
          <a:r>
            <a:rPr lang="en-US" dirty="0"/>
            <a:t>Scrape</a:t>
          </a:r>
        </a:p>
      </dgm:t>
    </dgm:pt>
    <dgm:pt modelId="{D370CEFA-64E0-43A4-91C1-CEE4519CBD0E}" type="parTrans" cxnId="{5B767583-D147-4DBE-A691-EF83DAC3EF60}">
      <dgm:prSet/>
      <dgm:spPr/>
      <dgm:t>
        <a:bodyPr/>
        <a:lstStyle/>
        <a:p>
          <a:endParaRPr lang="en-US"/>
        </a:p>
      </dgm:t>
    </dgm:pt>
    <dgm:pt modelId="{66FD19EC-BBC0-47C6-AE1E-4900CD59F12B}" type="sibTrans" cxnId="{5B767583-D147-4DBE-A691-EF83DAC3EF60}">
      <dgm:prSet/>
      <dgm:spPr/>
      <dgm:t>
        <a:bodyPr/>
        <a:lstStyle/>
        <a:p>
          <a:endParaRPr lang="en-US"/>
        </a:p>
      </dgm:t>
    </dgm:pt>
    <dgm:pt modelId="{9162E47F-4706-40A8-B4B2-B9427AFA21EE}">
      <dgm:prSet custT="1"/>
      <dgm:spPr/>
      <dgm:t>
        <a:bodyPr/>
        <a:lstStyle/>
        <a:p>
          <a:r>
            <a:rPr lang="en-US" sz="2400" dirty="0" smtClean="0"/>
            <a:t>  Scrape </a:t>
          </a:r>
          <a:r>
            <a:rPr lang="en-US" sz="2400" dirty="0"/>
            <a:t>more data</a:t>
          </a:r>
        </a:p>
      </dgm:t>
    </dgm:pt>
    <dgm:pt modelId="{FAAC5925-A87F-43CF-A27F-18784B781F53}" type="parTrans" cxnId="{7CD2C4AE-0638-4222-88DD-DB7F689DB4FB}">
      <dgm:prSet/>
      <dgm:spPr/>
      <dgm:t>
        <a:bodyPr/>
        <a:lstStyle/>
        <a:p>
          <a:endParaRPr lang="en-US"/>
        </a:p>
      </dgm:t>
    </dgm:pt>
    <dgm:pt modelId="{D6BC28EE-D1EA-4BCC-B14C-119F385FFB35}" type="sibTrans" cxnId="{7CD2C4AE-0638-4222-88DD-DB7F689DB4FB}">
      <dgm:prSet/>
      <dgm:spPr/>
      <dgm:t>
        <a:bodyPr/>
        <a:lstStyle/>
        <a:p>
          <a:endParaRPr lang="en-US"/>
        </a:p>
      </dgm:t>
    </dgm:pt>
    <dgm:pt modelId="{CC213528-AA2E-4855-87C0-D886F795E338}">
      <dgm:prSet/>
      <dgm:spPr/>
      <dgm:t>
        <a:bodyPr/>
        <a:lstStyle/>
        <a:p>
          <a:r>
            <a:rPr lang="en-US"/>
            <a:t>Add</a:t>
          </a:r>
        </a:p>
      </dgm:t>
    </dgm:pt>
    <dgm:pt modelId="{F8E98945-CD1C-495F-BB9A-B0E3A01DB69C}" type="parTrans" cxnId="{6F34CB50-9C3B-4808-86AE-5026DF09ED1F}">
      <dgm:prSet/>
      <dgm:spPr/>
      <dgm:t>
        <a:bodyPr/>
        <a:lstStyle/>
        <a:p>
          <a:endParaRPr lang="en-US"/>
        </a:p>
      </dgm:t>
    </dgm:pt>
    <dgm:pt modelId="{4D9E017A-74EF-470B-8207-88EC0FA89806}" type="sibTrans" cxnId="{6F34CB50-9C3B-4808-86AE-5026DF09ED1F}">
      <dgm:prSet/>
      <dgm:spPr/>
      <dgm:t>
        <a:bodyPr/>
        <a:lstStyle/>
        <a:p>
          <a:endParaRPr lang="en-US"/>
        </a:p>
      </dgm:t>
    </dgm:pt>
    <dgm:pt modelId="{FA3ADC04-FD88-4D58-A676-7FB99B26A478}">
      <dgm:prSet custT="1"/>
      <dgm:spPr/>
      <dgm:t>
        <a:bodyPr/>
        <a:lstStyle/>
        <a:p>
          <a:r>
            <a:rPr lang="en-US" sz="2400" dirty="0" smtClean="0"/>
            <a:t>  Add new features</a:t>
          </a:r>
          <a:endParaRPr lang="en-US" sz="2400" dirty="0"/>
        </a:p>
      </dgm:t>
    </dgm:pt>
    <dgm:pt modelId="{44C43072-D5DE-4420-871F-AEE04EAD99E6}" type="parTrans" cxnId="{D97048DE-7480-4A29-A8D6-9D03D0166647}">
      <dgm:prSet/>
      <dgm:spPr/>
      <dgm:t>
        <a:bodyPr/>
        <a:lstStyle/>
        <a:p>
          <a:endParaRPr lang="en-US"/>
        </a:p>
      </dgm:t>
    </dgm:pt>
    <dgm:pt modelId="{1C180871-A3E7-4CD3-BB77-CCEE13C8B1EA}" type="sibTrans" cxnId="{D97048DE-7480-4A29-A8D6-9D03D0166647}">
      <dgm:prSet/>
      <dgm:spPr/>
      <dgm:t>
        <a:bodyPr/>
        <a:lstStyle/>
        <a:p>
          <a:endParaRPr lang="en-US"/>
        </a:p>
      </dgm:t>
    </dgm:pt>
    <dgm:pt modelId="{A69CBCFB-E5BF-4E3E-8701-A45E71F946B0}">
      <dgm:prSet/>
      <dgm:spPr/>
      <dgm:t>
        <a:bodyPr/>
        <a:lstStyle/>
        <a:p>
          <a:r>
            <a:rPr lang="en-US" dirty="0"/>
            <a:t>Explore</a:t>
          </a:r>
        </a:p>
      </dgm:t>
    </dgm:pt>
    <dgm:pt modelId="{AD909AF2-B89B-4216-8E6A-CE5AE35E981D}" type="parTrans" cxnId="{642F9006-9EA3-4464-9689-321872819DFA}">
      <dgm:prSet/>
      <dgm:spPr/>
      <dgm:t>
        <a:bodyPr/>
        <a:lstStyle/>
        <a:p>
          <a:endParaRPr lang="en-US"/>
        </a:p>
      </dgm:t>
    </dgm:pt>
    <dgm:pt modelId="{0F4458C6-2F7A-4CA9-AD78-1EE9BCF11BCF}" type="sibTrans" cxnId="{642F9006-9EA3-4464-9689-321872819DFA}">
      <dgm:prSet/>
      <dgm:spPr/>
      <dgm:t>
        <a:bodyPr/>
        <a:lstStyle/>
        <a:p>
          <a:endParaRPr lang="en-US"/>
        </a:p>
      </dgm:t>
    </dgm:pt>
    <dgm:pt modelId="{AA6FEBA0-A94D-468F-8FA1-7F516A2C18F1}">
      <dgm:prSet/>
      <dgm:spPr/>
      <dgm:t>
        <a:bodyPr/>
        <a:lstStyle/>
        <a:p>
          <a:r>
            <a:rPr lang="en-US" dirty="0" smtClean="0"/>
            <a:t>Further explore data transformations</a:t>
          </a:r>
          <a:endParaRPr lang="en-US" dirty="0"/>
        </a:p>
      </dgm:t>
    </dgm:pt>
    <dgm:pt modelId="{E887EA5C-71E9-4C7D-9DA4-FB633C8AD3DE}" type="parTrans" cxnId="{5381EB32-4BDF-4633-BB54-9D50D204C177}">
      <dgm:prSet/>
      <dgm:spPr/>
      <dgm:t>
        <a:bodyPr/>
        <a:lstStyle/>
        <a:p>
          <a:endParaRPr lang="en-US"/>
        </a:p>
      </dgm:t>
    </dgm:pt>
    <dgm:pt modelId="{0ACACE1A-2C15-4606-BA62-4DE45366EC67}" type="sibTrans" cxnId="{5381EB32-4BDF-4633-BB54-9D50D204C177}">
      <dgm:prSet/>
      <dgm:spPr/>
      <dgm:t>
        <a:bodyPr/>
        <a:lstStyle/>
        <a:p>
          <a:endParaRPr lang="en-US"/>
        </a:p>
      </dgm:t>
    </dgm:pt>
    <dgm:pt modelId="{C81FE643-28EA-A947-9F5B-68C6C4E299CE}" type="pres">
      <dgm:prSet presAssocID="{F1A28118-5729-4933-80BF-0BAC89B145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153C39-060C-5842-8F1D-03BDC7740284}" type="pres">
      <dgm:prSet presAssocID="{DC0BF59B-799E-4443-B11E-81E307652E5A}" presName="linNode" presStyleCnt="0"/>
      <dgm:spPr/>
    </dgm:pt>
    <dgm:pt modelId="{E7BC9916-39F2-ED4D-A1B4-58C29D945049}" type="pres">
      <dgm:prSet presAssocID="{DC0BF59B-799E-4443-B11E-81E307652E5A}" presName="parentText" presStyleLbl="solidFgAcc1" presStyleIdx="0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0F08A315-BA79-E84F-B6C2-ED309BABF14B}" type="pres">
      <dgm:prSet presAssocID="{DC0BF59B-799E-4443-B11E-81E307652E5A}" presName="descendantText" presStyleLbl="alignNode1" presStyleIdx="0" presStyleCnt="3" custScaleX="89175" custLinFactX="32600" custLinFactNeighborX="100000" custLinFactNeighborY="-59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09E4013F-A622-214C-AF9A-35AC54D68867}" type="pres">
      <dgm:prSet presAssocID="{66FD19EC-BBC0-47C6-AE1E-4900CD59F12B}" presName="sp" presStyleCnt="0"/>
      <dgm:spPr/>
    </dgm:pt>
    <dgm:pt modelId="{A7AD8FEB-417C-4744-B85C-D0CD49B0B1D3}" type="pres">
      <dgm:prSet presAssocID="{CC213528-AA2E-4855-87C0-D886F795E338}" presName="linNode" presStyleCnt="0"/>
      <dgm:spPr/>
    </dgm:pt>
    <dgm:pt modelId="{62DAFB58-5677-4A42-AC3F-FFCAEE1DCEBB}" type="pres">
      <dgm:prSet presAssocID="{CC213528-AA2E-4855-87C0-D886F795E338}" presName="parentText" presStyleLbl="solidFgAcc1" presStyleIdx="1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7BBF473-C320-E24B-9B47-84905E648EE3}" type="pres">
      <dgm:prSet presAssocID="{CC213528-AA2E-4855-87C0-D886F795E338}" presName="descendantText" presStyleLbl="alignNode1" presStyleIdx="1" presStyleCnt="3" custScaleX="87687" custLinFactNeighborX="28822" custLinFactNeighborY="1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B36B97BC-E1DD-6D4D-BB3E-8B877F97CE14}" type="pres">
      <dgm:prSet presAssocID="{4D9E017A-74EF-470B-8207-88EC0FA89806}" presName="sp" presStyleCnt="0"/>
      <dgm:spPr/>
    </dgm:pt>
    <dgm:pt modelId="{C4F52195-0F5C-E847-991C-A56C03E13589}" type="pres">
      <dgm:prSet presAssocID="{A69CBCFB-E5BF-4E3E-8701-A45E71F946B0}" presName="linNode" presStyleCnt="0"/>
      <dgm:spPr/>
    </dgm:pt>
    <dgm:pt modelId="{2B6890BB-5988-2745-9C2E-AA4B22E182B2}" type="pres">
      <dgm:prSet presAssocID="{A69CBCFB-E5BF-4E3E-8701-A45E71F946B0}" presName="parentText" presStyleLbl="solidFgAcc1" presStyleIdx="2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F6A3D41-BBC4-1042-9561-F03573E4AF72}" type="pres">
      <dgm:prSet presAssocID="{A69CBCFB-E5BF-4E3E-8701-A45E71F946B0}" presName="descendantText" presStyleLbl="alignNode1" presStyleIdx="2" presStyleCnt="3" custScaleX="88550" custLinFactNeighborX="45655" custLinFactNeighborY="98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7571B724-F0B0-FE48-BB2D-1E2C44BBC17B}" type="presOf" srcId="{CC213528-AA2E-4855-87C0-D886F795E338}" destId="{62DAFB58-5677-4A42-AC3F-FFCAEE1DCEBB}" srcOrd="0" destOrd="0" presId="urn:microsoft.com/office/officeart/2016/7/layout/VerticalHollowActionList"/>
    <dgm:cxn modelId="{E7C9D105-594A-BF42-8148-325359F3C775}" type="presOf" srcId="{DC0BF59B-799E-4443-B11E-81E307652E5A}" destId="{E7BC9916-39F2-ED4D-A1B4-58C29D945049}" srcOrd="0" destOrd="0" presId="urn:microsoft.com/office/officeart/2016/7/layout/VerticalHollowActionList"/>
    <dgm:cxn modelId="{642F9006-9EA3-4464-9689-321872819DFA}" srcId="{F1A28118-5729-4933-80BF-0BAC89B14599}" destId="{A69CBCFB-E5BF-4E3E-8701-A45E71F946B0}" srcOrd="2" destOrd="0" parTransId="{AD909AF2-B89B-4216-8E6A-CE5AE35E981D}" sibTransId="{0F4458C6-2F7A-4CA9-AD78-1EE9BCF11BCF}"/>
    <dgm:cxn modelId="{7CD2C4AE-0638-4222-88DD-DB7F689DB4FB}" srcId="{DC0BF59B-799E-4443-B11E-81E307652E5A}" destId="{9162E47F-4706-40A8-B4B2-B9427AFA21EE}" srcOrd="0" destOrd="0" parTransId="{FAAC5925-A87F-43CF-A27F-18784B781F53}" sibTransId="{D6BC28EE-D1EA-4BCC-B14C-119F385FFB35}"/>
    <dgm:cxn modelId="{DC6A0DB5-EB7D-E64E-9D1A-2BC15C091C03}" type="presOf" srcId="{F1A28118-5729-4933-80BF-0BAC89B14599}" destId="{C81FE643-28EA-A947-9F5B-68C6C4E299CE}" srcOrd="0" destOrd="0" presId="urn:microsoft.com/office/officeart/2016/7/layout/VerticalHollowActionList"/>
    <dgm:cxn modelId="{DA05024B-E9B1-9847-A598-293BB2E25880}" type="presOf" srcId="{A69CBCFB-E5BF-4E3E-8701-A45E71F946B0}" destId="{2B6890BB-5988-2745-9C2E-AA4B22E182B2}" srcOrd="0" destOrd="0" presId="urn:microsoft.com/office/officeart/2016/7/layout/VerticalHollowActionList"/>
    <dgm:cxn modelId="{6F34CB50-9C3B-4808-86AE-5026DF09ED1F}" srcId="{F1A28118-5729-4933-80BF-0BAC89B14599}" destId="{CC213528-AA2E-4855-87C0-D886F795E338}" srcOrd="1" destOrd="0" parTransId="{F8E98945-CD1C-495F-BB9A-B0E3A01DB69C}" sibTransId="{4D9E017A-74EF-470B-8207-88EC0FA89806}"/>
    <dgm:cxn modelId="{5B767583-D147-4DBE-A691-EF83DAC3EF60}" srcId="{F1A28118-5729-4933-80BF-0BAC89B14599}" destId="{DC0BF59B-799E-4443-B11E-81E307652E5A}" srcOrd="0" destOrd="0" parTransId="{D370CEFA-64E0-43A4-91C1-CEE4519CBD0E}" sibTransId="{66FD19EC-BBC0-47C6-AE1E-4900CD59F12B}"/>
    <dgm:cxn modelId="{060EA80C-9F2B-5641-9E85-093693E390DB}" type="presOf" srcId="{9162E47F-4706-40A8-B4B2-B9427AFA21EE}" destId="{0F08A315-BA79-E84F-B6C2-ED309BABF14B}" srcOrd="0" destOrd="0" presId="urn:microsoft.com/office/officeart/2016/7/layout/VerticalHollowActionList"/>
    <dgm:cxn modelId="{814FD436-6D31-AB45-A3D8-EF3EBE9C80DB}" type="presOf" srcId="{AA6FEBA0-A94D-468F-8FA1-7F516A2C18F1}" destId="{4F6A3D41-BBC4-1042-9561-F03573E4AF72}" srcOrd="0" destOrd="0" presId="urn:microsoft.com/office/officeart/2016/7/layout/VerticalHollowActionList"/>
    <dgm:cxn modelId="{5381EB32-4BDF-4633-BB54-9D50D204C177}" srcId="{A69CBCFB-E5BF-4E3E-8701-A45E71F946B0}" destId="{AA6FEBA0-A94D-468F-8FA1-7F516A2C18F1}" srcOrd="0" destOrd="0" parTransId="{E887EA5C-71E9-4C7D-9DA4-FB633C8AD3DE}" sibTransId="{0ACACE1A-2C15-4606-BA62-4DE45366EC67}"/>
    <dgm:cxn modelId="{54F9F879-656C-0F43-800F-E137ED3F7497}" type="presOf" srcId="{FA3ADC04-FD88-4D58-A676-7FB99B26A478}" destId="{47BBF473-C320-E24B-9B47-84905E648EE3}" srcOrd="0" destOrd="0" presId="urn:microsoft.com/office/officeart/2016/7/layout/VerticalHollowActionList"/>
    <dgm:cxn modelId="{D97048DE-7480-4A29-A8D6-9D03D0166647}" srcId="{CC213528-AA2E-4855-87C0-D886F795E338}" destId="{FA3ADC04-FD88-4D58-A676-7FB99B26A478}" srcOrd="0" destOrd="0" parTransId="{44C43072-D5DE-4420-871F-AEE04EAD99E6}" sibTransId="{1C180871-A3E7-4CD3-BB77-CCEE13C8B1EA}"/>
    <dgm:cxn modelId="{4DC04C5A-7A83-0E42-912D-9611AA650A30}" type="presParOf" srcId="{C81FE643-28EA-A947-9F5B-68C6C4E299CE}" destId="{44153C39-060C-5842-8F1D-03BDC7740284}" srcOrd="0" destOrd="0" presId="urn:microsoft.com/office/officeart/2016/7/layout/VerticalHollowActionList"/>
    <dgm:cxn modelId="{FE67F385-2C91-CF49-AA32-2E8C67374DD3}" type="presParOf" srcId="{44153C39-060C-5842-8F1D-03BDC7740284}" destId="{E7BC9916-39F2-ED4D-A1B4-58C29D945049}" srcOrd="0" destOrd="0" presId="urn:microsoft.com/office/officeart/2016/7/layout/VerticalHollowActionList"/>
    <dgm:cxn modelId="{9A7ADDE1-5353-4A42-92B8-16BE46053710}" type="presParOf" srcId="{44153C39-060C-5842-8F1D-03BDC7740284}" destId="{0F08A315-BA79-E84F-B6C2-ED309BABF14B}" srcOrd="1" destOrd="0" presId="urn:microsoft.com/office/officeart/2016/7/layout/VerticalHollowActionList"/>
    <dgm:cxn modelId="{7A289B02-035D-E643-A1C2-857A70CD8C38}" type="presParOf" srcId="{C81FE643-28EA-A947-9F5B-68C6C4E299CE}" destId="{09E4013F-A622-214C-AF9A-35AC54D68867}" srcOrd="1" destOrd="0" presId="urn:microsoft.com/office/officeart/2016/7/layout/VerticalHollowActionList"/>
    <dgm:cxn modelId="{BA6CC1EE-B6D9-9D4B-B6C3-00F44FD92FF9}" type="presParOf" srcId="{C81FE643-28EA-A947-9F5B-68C6C4E299CE}" destId="{A7AD8FEB-417C-4744-B85C-D0CD49B0B1D3}" srcOrd="2" destOrd="0" presId="urn:microsoft.com/office/officeart/2016/7/layout/VerticalHollowActionList"/>
    <dgm:cxn modelId="{6451AB4C-08C3-584A-8149-6F69145928FC}" type="presParOf" srcId="{A7AD8FEB-417C-4744-B85C-D0CD49B0B1D3}" destId="{62DAFB58-5677-4A42-AC3F-FFCAEE1DCEBB}" srcOrd="0" destOrd="0" presId="urn:microsoft.com/office/officeart/2016/7/layout/VerticalHollowActionList"/>
    <dgm:cxn modelId="{31D072C4-BF3D-0840-B77D-8C2E82B745B6}" type="presParOf" srcId="{A7AD8FEB-417C-4744-B85C-D0CD49B0B1D3}" destId="{47BBF473-C320-E24B-9B47-84905E648EE3}" srcOrd="1" destOrd="0" presId="urn:microsoft.com/office/officeart/2016/7/layout/VerticalHollowActionList"/>
    <dgm:cxn modelId="{B431DE17-4E58-6E40-8A4A-4F9EEFDE62DF}" type="presParOf" srcId="{C81FE643-28EA-A947-9F5B-68C6C4E299CE}" destId="{B36B97BC-E1DD-6D4D-BB3E-8B877F97CE14}" srcOrd="3" destOrd="0" presId="urn:microsoft.com/office/officeart/2016/7/layout/VerticalHollowActionList"/>
    <dgm:cxn modelId="{D843BB09-C9AD-C944-8735-0B309C559D8E}" type="presParOf" srcId="{C81FE643-28EA-A947-9F5B-68C6C4E299CE}" destId="{C4F52195-0F5C-E847-991C-A56C03E13589}" srcOrd="4" destOrd="0" presId="urn:microsoft.com/office/officeart/2016/7/layout/VerticalHollowActionList"/>
    <dgm:cxn modelId="{14651C00-EABB-5F48-B080-BC4D3A434FA2}" type="presParOf" srcId="{C4F52195-0F5C-E847-991C-A56C03E13589}" destId="{2B6890BB-5988-2745-9C2E-AA4B22E182B2}" srcOrd="0" destOrd="0" presId="urn:microsoft.com/office/officeart/2016/7/layout/VerticalHollowActionList"/>
    <dgm:cxn modelId="{158A566E-72D5-F24D-9D3D-F1B42806CEDD}" type="presParOf" srcId="{C4F52195-0F5C-E847-991C-A56C03E13589}" destId="{4F6A3D41-BBC4-1042-9561-F03573E4AF7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19F58-510B-9B4B-89CA-183BEB420CEF}">
      <dsp:nvSpPr>
        <dsp:cNvPr id="0" name=""/>
        <dsp:cNvSpPr/>
      </dsp:nvSpPr>
      <dsp:spPr>
        <a:xfrm rot="5400000">
          <a:off x="3674959" y="-1330730"/>
          <a:ext cx="1016205" cy="393700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BeautifulSoup4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Selenium</a:t>
          </a:r>
        </a:p>
      </dsp:txBody>
      <dsp:txXfrm rot="-5400000">
        <a:off x="2214562" y="179274"/>
        <a:ext cx="3887393" cy="916991"/>
      </dsp:txXfrm>
    </dsp:sp>
    <dsp:sp modelId="{8763058F-CE8C-1A4A-BC24-F659B30733DA}">
      <dsp:nvSpPr>
        <dsp:cNvPr id="0" name=""/>
        <dsp:cNvSpPr/>
      </dsp:nvSpPr>
      <dsp:spPr>
        <a:xfrm>
          <a:off x="0" y="2641"/>
          <a:ext cx="2214562" cy="12702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Scraping</a:t>
          </a:r>
        </a:p>
      </dsp:txBody>
      <dsp:txXfrm>
        <a:off x="62009" y="64650"/>
        <a:ext cx="2090544" cy="1146239"/>
      </dsp:txXfrm>
    </dsp:sp>
    <dsp:sp modelId="{DB982252-2AE5-314A-A3F1-893F91F34AF7}">
      <dsp:nvSpPr>
        <dsp:cNvPr id="0" name=""/>
        <dsp:cNvSpPr/>
      </dsp:nvSpPr>
      <dsp:spPr>
        <a:xfrm rot="5400000">
          <a:off x="3674959" y="3039"/>
          <a:ext cx="1016205" cy="3937000"/>
        </a:xfrm>
        <a:prstGeom prst="round2SameRect">
          <a:avLst/>
        </a:prstGeom>
        <a:solidFill>
          <a:schemeClr val="accent2">
            <a:tint val="40000"/>
            <a:alpha val="90000"/>
            <a:hueOff val="-3761329"/>
            <a:satOff val="19242"/>
            <a:lumOff val="128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761329"/>
              <a:satOff val="19242"/>
              <a:lumOff val="1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Pandas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 smtClean="0"/>
            <a:t>Numpy</a:t>
          </a:r>
          <a:endParaRPr lang="en-US" sz="2800" kern="1200" dirty="0"/>
        </a:p>
      </dsp:txBody>
      <dsp:txXfrm rot="-5400000">
        <a:off x="2214562" y="1513044"/>
        <a:ext cx="3887393" cy="916991"/>
      </dsp:txXfrm>
    </dsp:sp>
    <dsp:sp modelId="{F2EC703E-4F6A-AE4B-9AF7-EA5398CA9C5C}">
      <dsp:nvSpPr>
        <dsp:cNvPr id="0" name=""/>
        <dsp:cNvSpPr/>
      </dsp:nvSpPr>
      <dsp:spPr>
        <a:xfrm>
          <a:off x="0" y="1336411"/>
          <a:ext cx="2214562" cy="1270257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Cleaning/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Engineering</a:t>
          </a:r>
          <a:endParaRPr lang="en-US" sz="2600" kern="1200" dirty="0"/>
        </a:p>
      </dsp:txBody>
      <dsp:txXfrm>
        <a:off x="62009" y="1398420"/>
        <a:ext cx="2090544" cy="1146239"/>
      </dsp:txXfrm>
    </dsp:sp>
    <dsp:sp modelId="{741A33B3-6FF3-4144-9C2A-0E1C37486466}">
      <dsp:nvSpPr>
        <dsp:cNvPr id="0" name=""/>
        <dsp:cNvSpPr/>
      </dsp:nvSpPr>
      <dsp:spPr>
        <a:xfrm rot="5400000">
          <a:off x="3674959" y="1336809"/>
          <a:ext cx="1016205" cy="3937000"/>
        </a:xfrm>
        <a:prstGeom prst="round2SameRect">
          <a:avLst/>
        </a:prstGeom>
        <a:solidFill>
          <a:schemeClr val="accent2">
            <a:tint val="40000"/>
            <a:alpha val="90000"/>
            <a:hueOff val="-7522657"/>
            <a:satOff val="38483"/>
            <a:lumOff val="257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522657"/>
              <a:satOff val="38483"/>
              <a:lumOff val="25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 smtClean="0"/>
            <a:t>Staysmodels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Scikit-learn</a:t>
          </a:r>
        </a:p>
      </dsp:txBody>
      <dsp:txXfrm rot="-5400000">
        <a:off x="2214562" y="2846814"/>
        <a:ext cx="3887393" cy="916991"/>
      </dsp:txXfrm>
    </dsp:sp>
    <dsp:sp modelId="{8316B340-37CD-7F4A-B629-89EC16C7EFFD}">
      <dsp:nvSpPr>
        <dsp:cNvPr id="0" name=""/>
        <dsp:cNvSpPr/>
      </dsp:nvSpPr>
      <dsp:spPr>
        <a:xfrm>
          <a:off x="0" y="2670181"/>
          <a:ext cx="2214562" cy="1270257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Modeling</a:t>
          </a:r>
        </a:p>
      </dsp:txBody>
      <dsp:txXfrm>
        <a:off x="62009" y="2732190"/>
        <a:ext cx="2090544" cy="1146239"/>
      </dsp:txXfrm>
    </dsp:sp>
    <dsp:sp modelId="{1FA82DBD-6730-3E45-BEB4-2307FA29722B}">
      <dsp:nvSpPr>
        <dsp:cNvPr id="0" name=""/>
        <dsp:cNvSpPr/>
      </dsp:nvSpPr>
      <dsp:spPr>
        <a:xfrm rot="5400000">
          <a:off x="3674959" y="2670580"/>
          <a:ext cx="1016205" cy="3937000"/>
        </a:xfrm>
        <a:prstGeom prst="round2SameRect">
          <a:avLst/>
        </a:prstGeom>
        <a:solidFill>
          <a:schemeClr val="accent2">
            <a:tint val="40000"/>
            <a:alpha val="90000"/>
            <a:hueOff val="-11283985"/>
            <a:satOff val="57725"/>
            <a:lumOff val="386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283985"/>
              <a:satOff val="57725"/>
              <a:lumOff val="3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Seaborn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Matplotlib</a:t>
          </a:r>
        </a:p>
      </dsp:txBody>
      <dsp:txXfrm rot="-5400000">
        <a:off x="2214562" y="4180585"/>
        <a:ext cx="3887393" cy="916991"/>
      </dsp:txXfrm>
    </dsp:sp>
    <dsp:sp modelId="{73F81B96-92EC-0A4A-9429-B97190F046AA}">
      <dsp:nvSpPr>
        <dsp:cNvPr id="0" name=""/>
        <dsp:cNvSpPr/>
      </dsp:nvSpPr>
      <dsp:spPr>
        <a:xfrm>
          <a:off x="0" y="4003951"/>
          <a:ext cx="2214562" cy="1270257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Visualizations</a:t>
          </a:r>
        </a:p>
      </dsp:txBody>
      <dsp:txXfrm>
        <a:off x="62009" y="4065960"/>
        <a:ext cx="2090544" cy="1146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19F58-510B-9B4B-89CA-183BEB420CEF}">
      <dsp:nvSpPr>
        <dsp:cNvPr id="0" name=""/>
        <dsp:cNvSpPr/>
      </dsp:nvSpPr>
      <dsp:spPr>
        <a:xfrm rot="5400000">
          <a:off x="3674959" y="-1330730"/>
          <a:ext cx="1016205" cy="393700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BeautifulSoup4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Selenium</a:t>
          </a:r>
        </a:p>
      </dsp:txBody>
      <dsp:txXfrm rot="-5400000">
        <a:off x="2214562" y="179274"/>
        <a:ext cx="3887393" cy="916991"/>
      </dsp:txXfrm>
    </dsp:sp>
    <dsp:sp modelId="{8763058F-CE8C-1A4A-BC24-F659B30733DA}">
      <dsp:nvSpPr>
        <dsp:cNvPr id="0" name=""/>
        <dsp:cNvSpPr/>
      </dsp:nvSpPr>
      <dsp:spPr>
        <a:xfrm>
          <a:off x="0" y="2641"/>
          <a:ext cx="2214562" cy="12702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Scraping</a:t>
          </a:r>
        </a:p>
      </dsp:txBody>
      <dsp:txXfrm>
        <a:off x="62009" y="64650"/>
        <a:ext cx="2090544" cy="1146239"/>
      </dsp:txXfrm>
    </dsp:sp>
    <dsp:sp modelId="{DB982252-2AE5-314A-A3F1-893F91F34AF7}">
      <dsp:nvSpPr>
        <dsp:cNvPr id="0" name=""/>
        <dsp:cNvSpPr/>
      </dsp:nvSpPr>
      <dsp:spPr>
        <a:xfrm rot="5400000">
          <a:off x="3674959" y="3039"/>
          <a:ext cx="1016205" cy="3937000"/>
        </a:xfrm>
        <a:prstGeom prst="round2SameRect">
          <a:avLst/>
        </a:prstGeom>
        <a:solidFill>
          <a:schemeClr val="accent2">
            <a:tint val="40000"/>
            <a:alpha val="90000"/>
            <a:hueOff val="-3761329"/>
            <a:satOff val="19242"/>
            <a:lumOff val="128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761329"/>
              <a:satOff val="19242"/>
              <a:lumOff val="12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Pandas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 smtClean="0"/>
            <a:t>Numpy</a:t>
          </a:r>
          <a:endParaRPr lang="en-US" sz="2800" kern="1200" dirty="0"/>
        </a:p>
      </dsp:txBody>
      <dsp:txXfrm rot="-5400000">
        <a:off x="2214562" y="1513044"/>
        <a:ext cx="3887393" cy="916991"/>
      </dsp:txXfrm>
    </dsp:sp>
    <dsp:sp modelId="{F2EC703E-4F6A-AE4B-9AF7-EA5398CA9C5C}">
      <dsp:nvSpPr>
        <dsp:cNvPr id="0" name=""/>
        <dsp:cNvSpPr/>
      </dsp:nvSpPr>
      <dsp:spPr>
        <a:xfrm>
          <a:off x="0" y="1336411"/>
          <a:ext cx="2214562" cy="1270257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Cleaning</a:t>
          </a:r>
        </a:p>
      </dsp:txBody>
      <dsp:txXfrm>
        <a:off x="62009" y="1398420"/>
        <a:ext cx="2090544" cy="1146239"/>
      </dsp:txXfrm>
    </dsp:sp>
    <dsp:sp modelId="{741A33B3-6FF3-4144-9C2A-0E1C37486466}">
      <dsp:nvSpPr>
        <dsp:cNvPr id="0" name=""/>
        <dsp:cNvSpPr/>
      </dsp:nvSpPr>
      <dsp:spPr>
        <a:xfrm rot="5400000">
          <a:off x="3674959" y="1336809"/>
          <a:ext cx="1016205" cy="3937000"/>
        </a:xfrm>
        <a:prstGeom prst="round2SameRect">
          <a:avLst/>
        </a:prstGeom>
        <a:solidFill>
          <a:schemeClr val="accent2">
            <a:tint val="40000"/>
            <a:alpha val="90000"/>
            <a:hueOff val="-7522657"/>
            <a:satOff val="38483"/>
            <a:lumOff val="257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522657"/>
              <a:satOff val="38483"/>
              <a:lumOff val="25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 smtClean="0"/>
            <a:t>Statsmodels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Scikit-learn</a:t>
          </a:r>
        </a:p>
      </dsp:txBody>
      <dsp:txXfrm rot="-5400000">
        <a:off x="2214562" y="2846814"/>
        <a:ext cx="3887393" cy="916991"/>
      </dsp:txXfrm>
    </dsp:sp>
    <dsp:sp modelId="{8316B340-37CD-7F4A-B629-89EC16C7EFFD}">
      <dsp:nvSpPr>
        <dsp:cNvPr id="0" name=""/>
        <dsp:cNvSpPr/>
      </dsp:nvSpPr>
      <dsp:spPr>
        <a:xfrm>
          <a:off x="0" y="2670181"/>
          <a:ext cx="2214562" cy="1270257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Modeling</a:t>
          </a:r>
        </a:p>
      </dsp:txBody>
      <dsp:txXfrm>
        <a:off x="62009" y="2732190"/>
        <a:ext cx="2090544" cy="1146239"/>
      </dsp:txXfrm>
    </dsp:sp>
    <dsp:sp modelId="{1FA82DBD-6730-3E45-BEB4-2307FA29722B}">
      <dsp:nvSpPr>
        <dsp:cNvPr id="0" name=""/>
        <dsp:cNvSpPr/>
      </dsp:nvSpPr>
      <dsp:spPr>
        <a:xfrm rot="5400000">
          <a:off x="3674959" y="2670580"/>
          <a:ext cx="1016205" cy="3937000"/>
        </a:xfrm>
        <a:prstGeom prst="round2SameRect">
          <a:avLst/>
        </a:prstGeom>
        <a:solidFill>
          <a:schemeClr val="accent2">
            <a:tint val="40000"/>
            <a:alpha val="90000"/>
            <a:hueOff val="-11283985"/>
            <a:satOff val="57725"/>
            <a:lumOff val="386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283985"/>
              <a:satOff val="57725"/>
              <a:lumOff val="3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Seaborn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Matplotlib</a:t>
          </a:r>
        </a:p>
      </dsp:txBody>
      <dsp:txXfrm rot="-5400000">
        <a:off x="2214562" y="4180585"/>
        <a:ext cx="3887393" cy="916991"/>
      </dsp:txXfrm>
    </dsp:sp>
    <dsp:sp modelId="{73F81B96-92EC-0A4A-9429-B97190F046AA}">
      <dsp:nvSpPr>
        <dsp:cNvPr id="0" name=""/>
        <dsp:cNvSpPr/>
      </dsp:nvSpPr>
      <dsp:spPr>
        <a:xfrm>
          <a:off x="0" y="4003951"/>
          <a:ext cx="2214562" cy="1270257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Visualizations</a:t>
          </a:r>
        </a:p>
      </dsp:txBody>
      <dsp:txXfrm>
        <a:off x="62009" y="4065960"/>
        <a:ext cx="2090544" cy="1146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8A315-BA79-E84F-B6C2-ED309BABF14B}">
      <dsp:nvSpPr>
        <dsp:cNvPr id="0" name=""/>
        <dsp:cNvSpPr/>
      </dsp:nvSpPr>
      <dsp:spPr>
        <a:xfrm>
          <a:off x="1763037" y="0"/>
          <a:ext cx="4388525" cy="16902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86" tIns="429321" rIns="95486" bIns="42932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Scrape </a:t>
          </a:r>
          <a:r>
            <a:rPr lang="en-US" sz="2400" kern="1200" dirty="0"/>
            <a:t>more data</a:t>
          </a:r>
        </a:p>
      </dsp:txBody>
      <dsp:txXfrm>
        <a:off x="1763037" y="0"/>
        <a:ext cx="4388525" cy="1690241"/>
      </dsp:txXfrm>
    </dsp:sp>
    <dsp:sp modelId="{E7BC9916-39F2-ED4D-A1B4-58C29D945049}">
      <dsp:nvSpPr>
        <dsp:cNvPr id="0" name=""/>
        <dsp:cNvSpPr/>
      </dsp:nvSpPr>
      <dsp:spPr>
        <a:xfrm>
          <a:off x="266362" y="1649"/>
          <a:ext cx="1230312" cy="16902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166958" rIns="65104" bIns="16695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Scrape</a:t>
          </a:r>
        </a:p>
      </dsp:txBody>
      <dsp:txXfrm>
        <a:off x="266362" y="1649"/>
        <a:ext cx="1230312" cy="1690241"/>
      </dsp:txXfrm>
    </dsp:sp>
    <dsp:sp modelId="{47BBF473-C320-E24B-9B47-84905E648EE3}">
      <dsp:nvSpPr>
        <dsp:cNvPr id="0" name=""/>
        <dsp:cNvSpPr/>
      </dsp:nvSpPr>
      <dsp:spPr>
        <a:xfrm>
          <a:off x="1836266" y="1793524"/>
          <a:ext cx="4315296" cy="1690241"/>
        </a:xfrm>
        <a:prstGeom prst="rect">
          <a:avLst/>
        </a:prstGeom>
        <a:gradFill rotWithShape="0">
          <a:gsLst>
            <a:gs pos="0">
              <a:schemeClr val="accent5">
                <a:hueOff val="-941356"/>
                <a:satOff val="-12503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941356"/>
                <a:satOff val="-12503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941356"/>
                <a:satOff val="-12503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41356"/>
              <a:satOff val="-12503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86" tIns="429321" rIns="95486" bIns="429321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 Add new features</a:t>
          </a:r>
          <a:endParaRPr lang="en-US" sz="2400" kern="1200" dirty="0"/>
        </a:p>
      </dsp:txBody>
      <dsp:txXfrm>
        <a:off x="1836266" y="1793524"/>
        <a:ext cx="4315296" cy="1690241"/>
      </dsp:txXfrm>
    </dsp:sp>
    <dsp:sp modelId="{62DAFB58-5677-4A42-AC3F-FFCAEE1DCEBB}">
      <dsp:nvSpPr>
        <dsp:cNvPr id="0" name=""/>
        <dsp:cNvSpPr/>
      </dsp:nvSpPr>
      <dsp:spPr>
        <a:xfrm>
          <a:off x="266362" y="1793304"/>
          <a:ext cx="1230312" cy="16902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941356"/>
              <a:satOff val="-12503"/>
              <a:lumOff val="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166958" rIns="65104" bIns="16695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Add</a:t>
          </a:r>
        </a:p>
      </dsp:txBody>
      <dsp:txXfrm>
        <a:off x="266362" y="1793304"/>
        <a:ext cx="1230312" cy="1690241"/>
      </dsp:txXfrm>
    </dsp:sp>
    <dsp:sp modelId="{4F6A3D41-BBC4-1042-9561-F03573E4AF72}">
      <dsp:nvSpPr>
        <dsp:cNvPr id="0" name=""/>
        <dsp:cNvSpPr/>
      </dsp:nvSpPr>
      <dsp:spPr>
        <a:xfrm>
          <a:off x="1793795" y="3586608"/>
          <a:ext cx="4357767" cy="1690241"/>
        </a:xfrm>
        <a:prstGeom prst="rect">
          <a:avLst/>
        </a:prstGeom>
        <a:gradFill rotWithShape="0">
          <a:gsLst>
            <a:gs pos="0">
              <a:schemeClr val="accent5">
                <a:hueOff val="-1882712"/>
                <a:satOff val="-25007"/>
                <a:lumOff val="39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882712"/>
                <a:satOff val="-25007"/>
                <a:lumOff val="39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882712"/>
                <a:satOff val="-25007"/>
                <a:lumOff val="39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882712"/>
              <a:satOff val="-25007"/>
              <a:lumOff val="3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486" tIns="429321" rIns="95486" bIns="42932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Further explore data transformations</a:t>
          </a:r>
          <a:endParaRPr lang="en-US" sz="2200" kern="1200" dirty="0"/>
        </a:p>
      </dsp:txBody>
      <dsp:txXfrm>
        <a:off x="1793795" y="3586608"/>
        <a:ext cx="4357767" cy="1690241"/>
      </dsp:txXfrm>
    </dsp:sp>
    <dsp:sp modelId="{2B6890BB-5988-2745-9C2E-AA4B22E182B2}">
      <dsp:nvSpPr>
        <dsp:cNvPr id="0" name=""/>
        <dsp:cNvSpPr/>
      </dsp:nvSpPr>
      <dsp:spPr>
        <a:xfrm>
          <a:off x="266362" y="3584959"/>
          <a:ext cx="1230312" cy="16902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882712"/>
              <a:satOff val="-25007"/>
              <a:lumOff val="3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4" tIns="166958" rIns="65104" bIns="16695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Explore</a:t>
          </a:r>
        </a:p>
      </dsp:txBody>
      <dsp:txXfrm>
        <a:off x="266362" y="3584959"/>
        <a:ext cx="1230312" cy="169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2E6-989E-5442-B38D-B4FC58721C16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E08FC-8662-654A-957D-C99E5F09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spite of our steady march towards a digital singularity, tabletop games are thriving.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2017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alone,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than 5,000 board games were introduced into the U.S. market.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growing success of tabletop games within recent years, my goal is to use a linear regression model to predict the success of tabletop games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measured by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would be of particular interest to tabletop game designers and publishers alike, who can use this information to produce games that are optimized towards consumer desires.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Look at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Filter relevant data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Filtered number of ratings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Chose not to include list price as 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Account for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MVP</a:t>
            </a:r>
            <a:r>
              <a:rPr lang="en-US" baseline="0" dirty="0" smtClean="0"/>
              <a:t> r-squared was 0.412, but g</a:t>
            </a:r>
            <a:r>
              <a:rPr lang="en-US" dirty="0" smtClean="0"/>
              <a:t>ot it up an R-squared value</a:t>
            </a:r>
            <a:r>
              <a:rPr lang="en-US" baseline="0" dirty="0" smtClean="0"/>
              <a:t> of _______.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="0" baseline="0" dirty="0" smtClean="0">
                <a:solidFill>
                  <a:schemeClr val="accent6"/>
                </a:solidFill>
              </a:rPr>
              <a:t>Not bad given proxy for success and complexity</a:t>
            </a:r>
          </a:p>
          <a:p>
            <a:endParaRPr lang="en-US" b="0" baseline="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baseline="0" dirty="0" smtClean="0">
                <a:solidFill>
                  <a:schemeClr val="accent6"/>
                </a:solidFill>
              </a:rPr>
              <a:t>Residual plot</a:t>
            </a:r>
          </a:p>
          <a:p>
            <a:pPr marL="628650" lvl="1" indent="-171450">
              <a:buFont typeface="Arial" charset="0"/>
              <a:buChar char="•"/>
            </a:pPr>
            <a:endParaRPr lang="en-US" b="0" baseline="0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8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Scrape more data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Country of origin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Order of release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Type of game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List price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new features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Explore further transformations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2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scraped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boardgamegeek.com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Comprehensive games database as well as a popular online forum for tabletop game enthusiasts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contains information on over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81,000 tabletop games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Videos, images, playtime, number of players, list price, community reviews, ratings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8,000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rating of game as scored from 0.0 (awful) – 10.0 (outstanding)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(based on BGG community ratings of difficulty)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Subjective measure that may vary from source to source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 in an industry that does not publish sales data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Scrape year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release to obtain 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ears since the game has been released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Scrape the minimum number and maximum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people required to play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maximum number of players and minimum number of players</a:t>
            </a:r>
            <a:r>
              <a:rPr lang="en-US" dirty="0" smtClean="0">
                <a:effectLst/>
              </a:rPr>
              <a:t> ?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 and maximum length of time to complete game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maximum number of players and minimum number of players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maximum playtime and minimum playtime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Difficulty of game as scored from 0.00 (easiest) – 5.00 (most difficult)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 based on BGG community ratings of difficulty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Subdomain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Children’s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Thematic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Customizable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08FC-8662-654A-957D-C99E5F091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5.jp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21790"/>
            <a:ext cx="8991600" cy="21108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dirty="0" smtClean="0"/>
              <a:t>Predicting Tabletop Game Success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2103" y="4355023"/>
            <a:ext cx="4836982" cy="464950"/>
          </a:xfrm>
          <a:solidFill>
            <a:schemeClr val="lt1"/>
          </a:solidFill>
          <a:ln>
            <a:solidFill>
              <a:schemeClr val="dk1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Brooke Ann Coco</a:t>
            </a:r>
          </a:p>
        </p:txBody>
      </p:sp>
    </p:spTree>
    <p:extLst>
      <p:ext uri="{BB962C8B-B14F-4D97-AF65-F5344CB8AC3E}">
        <p14:creationId xmlns:p14="http://schemas.microsoft.com/office/powerpoint/2010/main" val="15371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Methodology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CC7F3BE-F01F-4CA2-BA77-92C366AA8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47471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848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15" y="1402080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 smtClean="0">
                <a:solidFill>
                  <a:srgbClr val="262626"/>
                </a:solidFill>
              </a:rPr>
              <a:t>Results</a:t>
            </a:r>
            <a:endParaRPr lang="en-US" sz="2400" dirty="0">
              <a:solidFill>
                <a:srgbClr val="26262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57" y="851755"/>
            <a:ext cx="6047980" cy="48997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28314" y="3928731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>
                <a:solidFill>
                  <a:schemeClr val="bg1"/>
                </a:solidFill>
              </a:rPr>
              <a:t> R</a:t>
            </a:r>
            <a:r>
              <a:rPr lang="hr-HR" sz="2400" baseline="30000" dirty="0" smtClean="0">
                <a:solidFill>
                  <a:schemeClr val="bg1"/>
                </a:solidFill>
              </a:rPr>
              <a:t>2</a:t>
            </a:r>
            <a:r>
              <a:rPr lang="hr-HR" sz="2400" dirty="0" smtClean="0">
                <a:solidFill>
                  <a:schemeClr val="bg1"/>
                </a:solidFill>
              </a:rPr>
              <a:t> = 0.5660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76" y="1148103"/>
            <a:ext cx="6257544" cy="42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5D54B33-94EB-4623-871D-19B851A57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7702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9" t="-1877" r="22504" b="1877"/>
          <a:stretch/>
        </p:blipFill>
        <p:spPr>
          <a:xfrm>
            <a:off x="5397500" y="613637"/>
            <a:ext cx="1821250" cy="172103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355774" y="2433239"/>
            <a:ext cx="1862976" cy="170758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7" y="2634777"/>
            <a:ext cx="1446661" cy="1446661"/>
          </a:xfrm>
          <a:prstGeom prst="rect">
            <a:avLst/>
          </a:prstGeom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5364580" y="4219198"/>
            <a:ext cx="1854170" cy="16974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09" y="4219198"/>
            <a:ext cx="1723541" cy="17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530227"/>
            <a:ext cx="3401568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Methodology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CC7F3BE-F01F-4CA2-BA77-92C366AA8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55867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905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0" y="2640692"/>
            <a:ext cx="3468072" cy="32552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boardgamegeek.com</a:t>
            </a:r>
            <a:endParaRPr lang="en-US" sz="2400" dirty="0" smtClean="0"/>
          </a:p>
          <a:p>
            <a:pPr lvl="1"/>
            <a:r>
              <a:rPr lang="en-US" sz="2400" dirty="0" smtClean="0"/>
              <a:t>&gt; 8,000 observations scraped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r="14645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2" y="776105"/>
            <a:ext cx="3699401" cy="118872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02" y="2226679"/>
            <a:ext cx="3699401" cy="436009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Target</a:t>
            </a:r>
          </a:p>
          <a:p>
            <a:pPr lvl="1"/>
            <a:r>
              <a:rPr lang="en-US" dirty="0" smtClean="0"/>
              <a:t>Ratings</a:t>
            </a:r>
          </a:p>
          <a:p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Years Since Release</a:t>
            </a:r>
          </a:p>
          <a:p>
            <a:pPr lvl="1"/>
            <a:r>
              <a:rPr lang="en-US" dirty="0" smtClean="0"/>
              <a:t>Minimum Players Needed</a:t>
            </a:r>
          </a:p>
          <a:p>
            <a:pPr lvl="1"/>
            <a:r>
              <a:rPr lang="en-US" dirty="0" smtClean="0"/>
              <a:t>Maximum Players Needed</a:t>
            </a:r>
          </a:p>
          <a:p>
            <a:pPr lvl="1"/>
            <a:r>
              <a:rPr lang="en-US" dirty="0" smtClean="0"/>
              <a:t>Minimum Playtime</a:t>
            </a:r>
          </a:p>
          <a:p>
            <a:pPr lvl="1"/>
            <a:r>
              <a:rPr lang="en-US" dirty="0" smtClean="0"/>
              <a:t>Maximum Playtime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Genre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Price</a:t>
            </a:r>
          </a:p>
          <a:p>
            <a:pPr lvl="1"/>
            <a:r>
              <a:rPr lang="en-US" dirty="0" smtClean="0"/>
              <a:t>Number of Awards Received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4126" y="775451"/>
            <a:ext cx="7108387" cy="5811319"/>
            <a:chOff x="5118447" y="1883691"/>
            <a:chExt cx="5943670" cy="44664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447" y="1883691"/>
              <a:ext cx="5943670" cy="4466476"/>
            </a:xfrm>
            <a:prstGeom prst="rect">
              <a:avLst/>
            </a:prstGeom>
          </p:spPr>
        </p:pic>
        <p:sp>
          <p:nvSpPr>
            <p:cNvPr id="10" name="Donut 9"/>
            <p:cNvSpPr/>
            <p:nvPr/>
          </p:nvSpPr>
          <p:spPr>
            <a:xfrm>
              <a:off x="6296297" y="2112691"/>
              <a:ext cx="404949" cy="406823"/>
            </a:xfrm>
            <a:prstGeom prst="donut">
              <a:avLst>
                <a:gd name="adj" fmla="val 10939"/>
              </a:avLst>
            </a:prstGeom>
            <a:solidFill>
              <a:srgbClr val="FF0000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1761893" y="1463040"/>
            <a:ext cx="4490894" cy="13024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2" y="776105"/>
            <a:ext cx="3699401" cy="118872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02" y="2226679"/>
            <a:ext cx="3699401" cy="436009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Target</a:t>
            </a:r>
          </a:p>
          <a:p>
            <a:pPr lvl="1"/>
            <a:r>
              <a:rPr lang="en-US" dirty="0" smtClean="0"/>
              <a:t>Ratings</a:t>
            </a:r>
          </a:p>
          <a:p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Years Since Release</a:t>
            </a:r>
          </a:p>
          <a:p>
            <a:pPr lvl="1"/>
            <a:r>
              <a:rPr lang="en-US" dirty="0" smtClean="0"/>
              <a:t>Minimum Players Needed</a:t>
            </a:r>
          </a:p>
          <a:p>
            <a:pPr lvl="1"/>
            <a:r>
              <a:rPr lang="en-US" dirty="0" smtClean="0"/>
              <a:t>Maximum Players Needed</a:t>
            </a:r>
          </a:p>
          <a:p>
            <a:pPr lvl="1"/>
            <a:r>
              <a:rPr lang="en-US" dirty="0" smtClean="0"/>
              <a:t>Minimum Playtime</a:t>
            </a:r>
          </a:p>
          <a:p>
            <a:pPr lvl="1"/>
            <a:r>
              <a:rPr lang="en-US" dirty="0" smtClean="0"/>
              <a:t>Maximum Playtime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Genre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Price</a:t>
            </a:r>
          </a:p>
          <a:p>
            <a:pPr lvl="1"/>
            <a:r>
              <a:rPr lang="en-US" dirty="0" smtClean="0"/>
              <a:t>Number of Awards Received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4123" y="775448"/>
            <a:ext cx="7108383" cy="5811314"/>
            <a:chOff x="5118447" y="1883691"/>
            <a:chExt cx="5943670" cy="44664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447" y="1883691"/>
              <a:ext cx="5943670" cy="4466476"/>
            </a:xfrm>
            <a:prstGeom prst="rect">
              <a:avLst/>
            </a:prstGeom>
          </p:spPr>
        </p:pic>
        <p:sp>
          <p:nvSpPr>
            <p:cNvPr id="11" name="Donut 10"/>
            <p:cNvSpPr/>
            <p:nvPr/>
          </p:nvSpPr>
          <p:spPr>
            <a:xfrm>
              <a:off x="6934239" y="2142810"/>
              <a:ext cx="354983" cy="282209"/>
            </a:xfrm>
            <a:prstGeom prst="donut">
              <a:avLst>
                <a:gd name="adj" fmla="val 10939"/>
              </a:avLst>
            </a:prstGeom>
            <a:solidFill>
              <a:srgbClr val="FF0000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2743200" y="1384663"/>
            <a:ext cx="4272535" cy="2103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2" y="776105"/>
            <a:ext cx="3699401" cy="118872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02" y="2226679"/>
            <a:ext cx="3699401" cy="436009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Target</a:t>
            </a:r>
          </a:p>
          <a:p>
            <a:pPr lvl="1"/>
            <a:r>
              <a:rPr lang="en-US" dirty="0" smtClean="0"/>
              <a:t>Ratings</a:t>
            </a:r>
          </a:p>
          <a:p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Years Since Release</a:t>
            </a:r>
          </a:p>
          <a:p>
            <a:pPr lvl="1"/>
            <a:r>
              <a:rPr lang="en-US" dirty="0" smtClean="0"/>
              <a:t>Minimum Players Needed</a:t>
            </a:r>
          </a:p>
          <a:p>
            <a:pPr lvl="1"/>
            <a:r>
              <a:rPr lang="en-US" dirty="0" smtClean="0"/>
              <a:t>Maximum Players Needed</a:t>
            </a:r>
          </a:p>
          <a:p>
            <a:pPr lvl="1"/>
            <a:r>
              <a:rPr lang="en-US" dirty="0" smtClean="0"/>
              <a:t>Minimum Playtime</a:t>
            </a:r>
          </a:p>
          <a:p>
            <a:pPr lvl="1"/>
            <a:r>
              <a:rPr lang="en-US" dirty="0" smtClean="0"/>
              <a:t>Maximum Playtime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Genre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Price</a:t>
            </a:r>
          </a:p>
          <a:p>
            <a:pPr lvl="1"/>
            <a:r>
              <a:rPr lang="en-US" dirty="0" smtClean="0"/>
              <a:t>Number of Awards Received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4126" y="775451"/>
            <a:ext cx="7108387" cy="5811319"/>
            <a:chOff x="5118447" y="1883691"/>
            <a:chExt cx="5943670" cy="44664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447" y="1883691"/>
              <a:ext cx="5943670" cy="4466476"/>
            </a:xfrm>
            <a:prstGeom prst="rect">
              <a:avLst/>
            </a:prstGeom>
          </p:spPr>
        </p:pic>
        <p:sp>
          <p:nvSpPr>
            <p:cNvPr id="6" name="Donut 5"/>
            <p:cNvSpPr/>
            <p:nvPr/>
          </p:nvSpPr>
          <p:spPr>
            <a:xfrm>
              <a:off x="6250466" y="2554275"/>
              <a:ext cx="737561" cy="368014"/>
            </a:xfrm>
            <a:prstGeom prst="donut">
              <a:avLst>
                <a:gd name="adj" fmla="val 10939"/>
              </a:avLst>
            </a:prstGeom>
            <a:solidFill>
              <a:srgbClr val="FF0000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V="1">
            <a:off x="3320699" y="2113705"/>
            <a:ext cx="2903401" cy="1817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2" y="776105"/>
            <a:ext cx="3699401" cy="118872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02" y="2226679"/>
            <a:ext cx="3699401" cy="436009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Target</a:t>
            </a:r>
          </a:p>
          <a:p>
            <a:pPr lvl="1"/>
            <a:r>
              <a:rPr lang="en-US" dirty="0" smtClean="0"/>
              <a:t>Ratings</a:t>
            </a:r>
          </a:p>
          <a:p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Years Since Release</a:t>
            </a:r>
          </a:p>
          <a:p>
            <a:pPr lvl="1"/>
            <a:r>
              <a:rPr lang="en-US" dirty="0" smtClean="0"/>
              <a:t>Minimum Players Needed</a:t>
            </a:r>
          </a:p>
          <a:p>
            <a:pPr lvl="1"/>
            <a:r>
              <a:rPr lang="en-US" dirty="0" smtClean="0"/>
              <a:t>Maximum Players Needed</a:t>
            </a:r>
          </a:p>
          <a:p>
            <a:pPr lvl="1"/>
            <a:r>
              <a:rPr lang="en-US" dirty="0" smtClean="0"/>
              <a:t>Minimum Playtime</a:t>
            </a:r>
          </a:p>
          <a:p>
            <a:pPr lvl="1"/>
            <a:r>
              <a:rPr lang="en-US" dirty="0" smtClean="0"/>
              <a:t>Maximum Playtime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Genre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Price</a:t>
            </a:r>
          </a:p>
          <a:p>
            <a:pPr lvl="1"/>
            <a:r>
              <a:rPr lang="en-US" dirty="0" smtClean="0"/>
              <a:t>Number of Awards Received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4125" y="775453"/>
            <a:ext cx="7108386" cy="5811324"/>
            <a:chOff x="5118447" y="1883691"/>
            <a:chExt cx="5943670" cy="44664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447" y="1883691"/>
              <a:ext cx="5943670" cy="4466476"/>
            </a:xfrm>
            <a:prstGeom prst="rect">
              <a:avLst/>
            </a:prstGeom>
          </p:spPr>
        </p:pic>
        <p:sp>
          <p:nvSpPr>
            <p:cNvPr id="8" name="Donut 7"/>
            <p:cNvSpPr/>
            <p:nvPr/>
          </p:nvSpPr>
          <p:spPr>
            <a:xfrm>
              <a:off x="7245531" y="2534194"/>
              <a:ext cx="640081" cy="353333"/>
            </a:xfrm>
            <a:prstGeom prst="donut">
              <a:avLst>
                <a:gd name="adj" fmla="val 10939"/>
              </a:avLst>
            </a:prstGeom>
            <a:solidFill>
              <a:srgbClr val="FF0000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2712991" y="2081542"/>
            <a:ext cx="4675039" cy="2587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2" y="776105"/>
            <a:ext cx="3699401" cy="118872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02" y="2226679"/>
            <a:ext cx="3699401" cy="436009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Target</a:t>
            </a:r>
          </a:p>
          <a:p>
            <a:pPr lvl="1"/>
            <a:r>
              <a:rPr lang="en-US" dirty="0" smtClean="0"/>
              <a:t>Ratings</a:t>
            </a:r>
          </a:p>
          <a:p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Years Since Release</a:t>
            </a:r>
          </a:p>
          <a:p>
            <a:pPr lvl="1"/>
            <a:r>
              <a:rPr lang="en-US" dirty="0" smtClean="0"/>
              <a:t>Minimum Players Needed</a:t>
            </a:r>
          </a:p>
          <a:p>
            <a:pPr lvl="1"/>
            <a:r>
              <a:rPr lang="en-US" dirty="0" smtClean="0"/>
              <a:t>Maximum Players Needed</a:t>
            </a:r>
          </a:p>
          <a:p>
            <a:pPr lvl="1"/>
            <a:r>
              <a:rPr lang="en-US" dirty="0" smtClean="0"/>
              <a:t>Minimum Playtime</a:t>
            </a:r>
          </a:p>
          <a:p>
            <a:pPr lvl="1"/>
            <a:r>
              <a:rPr lang="en-US" dirty="0" smtClean="0"/>
              <a:t>Maximum Playtime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Genre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Price</a:t>
            </a:r>
          </a:p>
          <a:p>
            <a:pPr lvl="1"/>
            <a:r>
              <a:rPr lang="en-US" dirty="0" smtClean="0"/>
              <a:t>Number of Awards Received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4126" y="788514"/>
            <a:ext cx="7108387" cy="5811319"/>
            <a:chOff x="5118447" y="1893731"/>
            <a:chExt cx="5943670" cy="44664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447" y="1893731"/>
              <a:ext cx="5943670" cy="4466476"/>
            </a:xfrm>
            <a:prstGeom prst="rect">
              <a:avLst/>
            </a:prstGeom>
          </p:spPr>
        </p:pic>
        <p:sp>
          <p:nvSpPr>
            <p:cNvPr id="9" name="Donut 8"/>
            <p:cNvSpPr/>
            <p:nvPr/>
          </p:nvSpPr>
          <p:spPr>
            <a:xfrm>
              <a:off x="8950374" y="2514769"/>
              <a:ext cx="932115" cy="443038"/>
            </a:xfrm>
            <a:prstGeom prst="donut">
              <a:avLst>
                <a:gd name="adj" fmla="val 10939"/>
              </a:avLst>
            </a:prstGeom>
            <a:solidFill>
              <a:srgbClr val="FF0000"/>
            </a:solidFill>
            <a:ln w="63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2132646" y="2081540"/>
            <a:ext cx="7141983" cy="31784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2" y="776105"/>
            <a:ext cx="3699401" cy="118872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02" y="2226679"/>
            <a:ext cx="3699401" cy="436009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Target</a:t>
            </a:r>
          </a:p>
          <a:p>
            <a:pPr lvl="1"/>
            <a:r>
              <a:rPr lang="en-US" dirty="0" smtClean="0"/>
              <a:t>Ratings</a:t>
            </a:r>
          </a:p>
          <a:p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Years Since Release</a:t>
            </a:r>
          </a:p>
          <a:p>
            <a:pPr lvl="1"/>
            <a:r>
              <a:rPr lang="en-US" dirty="0" smtClean="0"/>
              <a:t>Minimum Players Needed</a:t>
            </a:r>
          </a:p>
          <a:p>
            <a:pPr lvl="1"/>
            <a:r>
              <a:rPr lang="en-US" dirty="0" smtClean="0"/>
              <a:t>Maximum Players Needed</a:t>
            </a:r>
          </a:p>
          <a:p>
            <a:pPr lvl="1"/>
            <a:r>
              <a:rPr lang="en-US" dirty="0" smtClean="0"/>
              <a:t>Minimum Playtime</a:t>
            </a:r>
          </a:p>
          <a:p>
            <a:pPr lvl="1"/>
            <a:r>
              <a:rPr lang="en-US" dirty="0" smtClean="0"/>
              <a:t>Maximum Playtime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Genre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Price</a:t>
            </a:r>
          </a:p>
          <a:p>
            <a:pPr lvl="1"/>
            <a:r>
              <a:rPr lang="en-US" dirty="0" smtClean="0"/>
              <a:t>Number of Awards Received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4126" y="775451"/>
            <a:ext cx="7108387" cy="5873543"/>
            <a:chOff x="5118447" y="1883691"/>
            <a:chExt cx="5943670" cy="4514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447" y="1883691"/>
              <a:ext cx="5943670" cy="4466476"/>
            </a:xfrm>
            <a:prstGeom prst="rect">
              <a:avLst/>
            </a:prstGeom>
          </p:spPr>
        </p:pic>
        <p:sp>
          <p:nvSpPr>
            <p:cNvPr id="7" name="Donut 6"/>
            <p:cNvSpPr/>
            <p:nvPr/>
          </p:nvSpPr>
          <p:spPr>
            <a:xfrm>
              <a:off x="9178833" y="6044658"/>
              <a:ext cx="1075510" cy="353333"/>
            </a:xfrm>
            <a:prstGeom prst="donut">
              <a:avLst>
                <a:gd name="adj" fmla="val 10939"/>
              </a:avLst>
            </a:prstGeom>
            <a:solidFill>
              <a:srgbClr val="FF0000"/>
            </a:solidFill>
            <a:ln w="63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761893" y="5564777"/>
            <a:ext cx="7938289" cy="828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1634</TotalTime>
  <Words>571</Words>
  <Application>Microsoft Macintosh PowerPoint</Application>
  <PresentationFormat>Widescreen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Arial</vt:lpstr>
      <vt:lpstr>Parcel</vt:lpstr>
      <vt:lpstr>Predicting Tabletop Game Success</vt:lpstr>
      <vt:lpstr>Methodology</vt:lpstr>
      <vt:lpstr>Data</vt:lpstr>
      <vt:lpstr>Metrics</vt:lpstr>
      <vt:lpstr>Metrics</vt:lpstr>
      <vt:lpstr>Metrics</vt:lpstr>
      <vt:lpstr>Metrics</vt:lpstr>
      <vt:lpstr>Metrics</vt:lpstr>
      <vt:lpstr>Metrics</vt:lpstr>
      <vt:lpstr>Methodology</vt:lpstr>
      <vt:lpstr>Results</vt:lpstr>
      <vt:lpstr>Analysis</vt:lpstr>
      <vt:lpstr>Future 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Coco, Brooke Ann</dc:creator>
  <cp:lastModifiedBy>Coco, Brooke Ann</cp:lastModifiedBy>
  <cp:revision>55</cp:revision>
  <dcterms:created xsi:type="dcterms:W3CDTF">2019-04-18T17:56:58Z</dcterms:created>
  <dcterms:modified xsi:type="dcterms:W3CDTF">2019-04-19T21:11:44Z</dcterms:modified>
</cp:coreProperties>
</file>