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Lst>
  <p:notesMasterIdLst>
    <p:notesMasterId r:id="rId7"/>
  </p:notesMasterIdLst>
  <p:sldIdLst>
    <p:sldId id="256" r:id="rId2"/>
    <p:sldId id="258" r:id="rId3"/>
    <p:sldId id="260" r:id="rId4"/>
    <p:sldId id="262" r:id="rId5"/>
    <p:sldId id="263"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2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8f2ff9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78f2ff9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78f2ff9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B61BEF0D-F0BB-DE4B-95CE-6DB70DBA9567}" type="datetimeFigureOut">
              <a:rPr lang="en-US" smtClean="0"/>
              <a:pPr/>
              <a:t>3/14/2024</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43647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5105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477708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939554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70143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587963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71561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B61BEF0D-F0BB-DE4B-95CE-6DB70DBA9567}"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153859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B61BEF0D-F0BB-DE4B-95CE-6DB70DBA9567}"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549335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187569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8267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473885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736433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444638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470921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835715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5298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167718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141381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B61BEF0D-F0BB-DE4B-95CE-6DB70DBA9567}" type="datetimeFigureOut">
              <a:rPr lang="en-US" smtClean="0"/>
              <a:pPr/>
              <a:t>3/14/2024</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912232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shan.007g@gmail.com" TargetMode="Externa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zero.webappsecurity.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grpSp>
        <p:nvGrpSpPr>
          <p:cNvPr id="97" name="Group 96">
            <a:extLst>
              <a:ext uri="{FF2B5EF4-FFF2-40B4-BE49-F238E27FC236}">
                <a16:creationId xmlns:a16="http://schemas.microsoft.com/office/drawing/2014/main" id="{ACCC08F4-6649-4752-A49D-EC2C8E9656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98" name="Rectangle 97">
              <a:extLst>
                <a:ext uri="{FF2B5EF4-FFF2-40B4-BE49-F238E27FC236}">
                  <a16:creationId xmlns:a16="http://schemas.microsoft.com/office/drawing/2014/main" id="{DCCBFAE1-A7B8-4741-A1BD-1D22BE1B9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9" name="Oval 98">
              <a:extLst>
                <a:ext uri="{FF2B5EF4-FFF2-40B4-BE49-F238E27FC236}">
                  <a16:creationId xmlns:a16="http://schemas.microsoft.com/office/drawing/2014/main" id="{A8DFBA0E-2986-4121-92BD-9ADBE9F79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0" name="Oval 99">
              <a:extLst>
                <a:ext uri="{FF2B5EF4-FFF2-40B4-BE49-F238E27FC236}">
                  <a16:creationId xmlns:a16="http://schemas.microsoft.com/office/drawing/2014/main" id="{D6B514A6-1440-4614-B316-443C485A1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1" name="Oval 100">
              <a:extLst>
                <a:ext uri="{FF2B5EF4-FFF2-40B4-BE49-F238E27FC236}">
                  <a16:creationId xmlns:a16="http://schemas.microsoft.com/office/drawing/2014/main" id="{B7C4B390-CACA-4CE0-A179-19E2CAADF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2" name="Oval 101">
              <a:extLst>
                <a:ext uri="{FF2B5EF4-FFF2-40B4-BE49-F238E27FC236}">
                  <a16:creationId xmlns:a16="http://schemas.microsoft.com/office/drawing/2014/main" id="{39330A14-E127-4084-BA51-D86B9568B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 name="Oval 102">
              <a:extLst>
                <a:ext uri="{FF2B5EF4-FFF2-40B4-BE49-F238E27FC236}">
                  <a16:creationId xmlns:a16="http://schemas.microsoft.com/office/drawing/2014/main" id="{F47AD4CB-E128-49E9-A8C2-AC0CEA98F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 name="Freeform 5">
              <a:extLst>
                <a:ext uri="{FF2B5EF4-FFF2-40B4-BE49-F238E27FC236}">
                  <a16:creationId xmlns:a16="http://schemas.microsoft.com/office/drawing/2014/main" id="{D76D76C3-9DFE-4C5F-8F74-D65651A74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05" name="Freeform 5">
              <a:extLst>
                <a:ext uri="{FF2B5EF4-FFF2-40B4-BE49-F238E27FC236}">
                  <a16:creationId xmlns:a16="http://schemas.microsoft.com/office/drawing/2014/main" id="{7FC72400-C794-438B-90D7-5F6E0302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06" name="Freeform 5">
              <a:extLst>
                <a:ext uri="{FF2B5EF4-FFF2-40B4-BE49-F238E27FC236}">
                  <a16:creationId xmlns:a16="http://schemas.microsoft.com/office/drawing/2014/main" id="{AD24BDB9-26CF-4AAC-B31C-95E190D551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08" name="Rectangle 107">
            <a:extLst>
              <a:ext uri="{FF2B5EF4-FFF2-40B4-BE49-F238E27FC236}">
                <a16:creationId xmlns:a16="http://schemas.microsoft.com/office/drawing/2014/main" id="{E4947D45-3E3A-4249-A3DB-5B907C179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10" name="Rectangle 109">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93" name="Picture 92">
            <a:extLst>
              <a:ext uri="{FF2B5EF4-FFF2-40B4-BE49-F238E27FC236}">
                <a16:creationId xmlns:a16="http://schemas.microsoft.com/office/drawing/2014/main" id="{8A314F02-29A7-EEDF-A135-7AC4365E7F62}"/>
              </a:ext>
            </a:extLst>
          </p:cNvPr>
          <p:cNvPicPr>
            <a:picLocks noChangeAspect="1"/>
          </p:cNvPicPr>
          <p:nvPr/>
        </p:nvPicPr>
        <p:blipFill rotWithShape="1">
          <a:blip r:embed="rId4">
            <a:alphaModFix amt="40000"/>
          </a:blip>
          <a:srcRect l="12974" r="20426"/>
          <a:stretch/>
        </p:blipFill>
        <p:spPr>
          <a:xfrm>
            <a:off x="20" y="10"/>
            <a:ext cx="4567408" cy="5143490"/>
          </a:xfrm>
          <a:prstGeom prst="rect">
            <a:avLst/>
          </a:prstGeom>
        </p:spPr>
      </p:pic>
      <p:sp>
        <p:nvSpPr>
          <p:cNvPr id="54" name="Google Shape;54;p13"/>
          <p:cNvSpPr txBox="1">
            <a:spLocks noGrp="1"/>
          </p:cNvSpPr>
          <p:nvPr>
            <p:ph type="ctrTitle"/>
          </p:nvPr>
        </p:nvSpPr>
        <p:spPr>
          <a:xfrm>
            <a:off x="866215" y="730251"/>
            <a:ext cx="6571060" cy="530223"/>
          </a:xfrm>
          <a:prstGeom prst="rect">
            <a:avLst/>
          </a:prstGeom>
        </p:spPr>
        <p:txBody>
          <a:bodyPr spcFirstLastPara="1" vert="horz" lIns="91440" tIns="45720" rIns="91440" bIns="45720" rtlCol="0" anchor="ctr" anchorCtr="0">
            <a:normAutofit/>
          </a:bodyPr>
          <a:lstStyle/>
          <a:p>
            <a:pPr marL="0" lvl="0" indent="0" defTabSz="457200">
              <a:lnSpc>
                <a:spcPct val="90000"/>
              </a:lnSpc>
              <a:spcAft>
                <a:spcPts val="0"/>
              </a:spcAft>
            </a:pPr>
            <a:r>
              <a:rPr lang="en-US" sz="3100">
                <a:solidFill>
                  <a:schemeClr val="tx1"/>
                </a:solidFill>
              </a:rPr>
              <a:t>Task 2</a:t>
            </a:r>
          </a:p>
        </p:txBody>
      </p:sp>
      <p:sp>
        <p:nvSpPr>
          <p:cNvPr id="55" name="Google Shape;55;p13"/>
          <p:cNvSpPr txBox="1">
            <a:spLocks/>
          </p:cNvSpPr>
          <p:nvPr/>
        </p:nvSpPr>
        <p:spPr>
          <a:xfrm>
            <a:off x="866215" y="1952625"/>
            <a:ext cx="6619244" cy="2562225"/>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r>
              <a:rPr lang="en-US"/>
              <a:t>Internship Studio’s Ethical Hacking Internship</a:t>
            </a:r>
          </a:p>
        </p:txBody>
      </p:sp>
      <p:sp>
        <p:nvSpPr>
          <p:cNvPr id="56" name="Google Shape;56;p13"/>
          <p:cNvSpPr txBox="1"/>
          <p:nvPr/>
        </p:nvSpPr>
        <p:spPr>
          <a:xfrm>
            <a:off x="4829908" y="2818393"/>
            <a:ext cx="4149969" cy="992934"/>
          </a:xfrm>
          <a:prstGeom prst="rect">
            <a:avLst/>
          </a:prstGeom>
          <a:noFill/>
          <a:ln>
            <a:noFill/>
          </a:ln>
        </p:spPr>
        <p:txBody>
          <a:bodyPr spcFirstLastPara="1" wrap="square" lIns="91425" tIns="91425" rIns="91425" bIns="91425" anchor="t" anchorCtr="0">
            <a:spAutoFit/>
          </a:bodyPr>
          <a:lstStyle/>
          <a:p>
            <a:pPr defTabSz="402336">
              <a:spcAft>
                <a:spcPts val="600"/>
              </a:spcAft>
            </a:pPr>
            <a:r>
              <a:rPr lang="pt-BR" sz="1584" kern="1200" dirty="0">
                <a:solidFill>
                  <a:srgbClr val="979797"/>
                </a:solidFill>
                <a:latin typeface="+mn-lt"/>
                <a:ea typeface="+mn-ea"/>
                <a:cs typeface="+mn-cs"/>
              </a:rPr>
              <a:t>Name : Piyush Kumar</a:t>
            </a:r>
            <a:br>
              <a:rPr lang="pt-BR" sz="1584" kern="1200" dirty="0">
                <a:solidFill>
                  <a:srgbClr val="979797"/>
                </a:solidFill>
                <a:latin typeface="+mn-lt"/>
                <a:ea typeface="+mn-ea"/>
                <a:cs typeface="+mn-cs"/>
              </a:rPr>
            </a:br>
            <a:r>
              <a:rPr lang="pt-BR" sz="1584" kern="1200" dirty="0">
                <a:solidFill>
                  <a:srgbClr val="979797"/>
                </a:solidFill>
                <a:latin typeface="+mn-lt"/>
                <a:ea typeface="+mn-ea"/>
                <a:cs typeface="+mn-cs"/>
              </a:rPr>
              <a:t>E-mail: </a:t>
            </a:r>
            <a:r>
              <a:rPr lang="pt-BR" sz="1584" u="sng" kern="1200" dirty="0">
                <a:solidFill>
                  <a:srgbClr val="979797"/>
                </a:solidFill>
                <a:latin typeface="+mn-lt"/>
                <a:ea typeface="+mn-ea"/>
                <a:cs typeface="+mn-cs"/>
              </a:rPr>
              <a:t>piyushkumar61090</a:t>
            </a:r>
            <a:r>
              <a:rPr lang="pt-BR" sz="1584" u="sng" kern="1200" dirty="0">
                <a:solidFill>
                  <a:srgbClr val="979797"/>
                </a:solidFill>
                <a:latin typeface="+mn-lt"/>
                <a:ea typeface="+mn-ea"/>
                <a:cs typeface="+mn-cs"/>
                <a:hlinkClick r:id="rId5">
                  <a:extLst>
                    <a:ext uri="{A12FA001-AC4F-418D-AE19-62706E023703}">
                      <ahyp:hlinkClr xmlns:ahyp="http://schemas.microsoft.com/office/drawing/2018/hyperlinkcolor" val="tx"/>
                    </a:ext>
                  </a:extLst>
                </a:hlinkClick>
              </a:rPr>
              <a:t>@gmail.com</a:t>
            </a:r>
            <a:br>
              <a:rPr lang="pt-BR" sz="1584" kern="1200" dirty="0">
                <a:solidFill>
                  <a:srgbClr val="979797"/>
                </a:solidFill>
                <a:latin typeface="+mn-lt"/>
                <a:ea typeface="+mn-ea"/>
                <a:cs typeface="+mn-cs"/>
              </a:rPr>
            </a:br>
            <a:r>
              <a:rPr lang="pt-BR" sz="1584" kern="1200" dirty="0">
                <a:solidFill>
                  <a:srgbClr val="979797"/>
                </a:solidFill>
                <a:latin typeface="+mn-lt"/>
                <a:ea typeface="+mn-ea"/>
                <a:cs typeface="+mn-cs"/>
              </a:rPr>
              <a:t>Contact no.: 7667517759</a:t>
            </a:r>
            <a:endParaRPr lang="pt-BR"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4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8" name="Google Shape;78;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9" name="Google Shape;79;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623100" y="64100"/>
            <a:ext cx="7897800" cy="515214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u="sng" dirty="0"/>
              <a:t>REPORT</a:t>
            </a:r>
          </a:p>
          <a:p>
            <a:pPr marL="0" lvl="0" indent="0" algn="l" rtl="0">
              <a:spcBef>
                <a:spcPts val="0"/>
              </a:spcBef>
              <a:spcAft>
                <a:spcPts val="0"/>
              </a:spcAft>
              <a:buNone/>
            </a:pPr>
            <a:r>
              <a:rPr lang="en-US" sz="1200" b="1" dirty="0"/>
              <a:t>Cross-Site Scripting Vulnerability Found</a:t>
            </a:r>
          </a:p>
          <a:p>
            <a:pPr marL="0" lvl="0" indent="0" algn="l" rtl="0">
              <a:spcBef>
                <a:spcPts val="0"/>
              </a:spcBef>
              <a:spcAft>
                <a:spcPts val="0"/>
              </a:spcAft>
              <a:buNone/>
            </a:pPr>
            <a:endParaRPr lang="en-US" sz="1200" b="1" dirty="0"/>
          </a:p>
          <a:p>
            <a:pPr marL="0" lvl="0" indent="0" algn="l" rtl="0">
              <a:spcBef>
                <a:spcPts val="0"/>
              </a:spcBef>
              <a:spcAft>
                <a:spcPts val="0"/>
              </a:spcAft>
              <a:buNone/>
            </a:pPr>
            <a:r>
              <a:rPr lang="en-US" sz="1200" b="1" dirty="0"/>
              <a:t>Site Name: </a:t>
            </a:r>
            <a:r>
              <a:rPr lang="en-US" sz="1200" dirty="0"/>
              <a:t>Zero Bank’s Website</a:t>
            </a:r>
          </a:p>
          <a:p>
            <a:pPr marL="0" lvl="0" indent="0" algn="l" rtl="0">
              <a:spcBef>
                <a:spcPts val="0"/>
              </a:spcBef>
              <a:spcAft>
                <a:spcPts val="0"/>
              </a:spcAft>
              <a:buNone/>
            </a:pPr>
            <a:r>
              <a:rPr lang="en-US" sz="1200" b="1" dirty="0"/>
              <a:t>URL : </a:t>
            </a:r>
            <a:r>
              <a:rPr lang="en-US" sz="1200" u="sng" dirty="0">
                <a:solidFill>
                  <a:schemeClr val="hlink"/>
                </a:solidFill>
                <a:hlinkClick r:id="rId3"/>
              </a:rPr>
              <a:t>http://zero.webappsecurity.com/</a:t>
            </a: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b="1" dirty="0"/>
              <a:t>Details : </a:t>
            </a:r>
            <a:r>
              <a:rPr lang="en-US" sz="1200" dirty="0"/>
              <a:t>In the above mentioned site Cross-site Scripting via Remote File Inclusion was found possible, which cannot be ignored as this vulnerability allows a person to make changes to the site using dynamic scripts.</a:t>
            </a:r>
          </a:p>
          <a:p>
            <a:pPr marL="0" lvl="0" indent="0" algn="l" rtl="0">
              <a:spcBef>
                <a:spcPts val="0"/>
              </a:spcBef>
              <a:spcAft>
                <a:spcPts val="0"/>
              </a:spcAft>
              <a:buNone/>
            </a:pPr>
            <a:r>
              <a:rPr lang="en-US" sz="1200" dirty="0"/>
              <a:t>	This creates opportunity for many different types of attack few of the possible attacks are a user can change the site’s appearance with help of dynamic scripts, they can create unwanted pop-ups or alerts making site less user friendly, it can leak out cookies from browsers </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b="1" dirty="0"/>
              <a:t>Impact: </a:t>
            </a:r>
            <a:r>
              <a:rPr lang="en-US" sz="1200" dirty="0"/>
              <a:t>An attacker may:</a:t>
            </a:r>
          </a:p>
          <a:p>
            <a:pPr marL="457200" lvl="0" indent="-317500" algn="l" rtl="0">
              <a:spcBef>
                <a:spcPts val="0"/>
              </a:spcBef>
              <a:spcAft>
                <a:spcPts val="0"/>
              </a:spcAft>
              <a:buSzPts val="1400"/>
              <a:buChar char="●"/>
            </a:pPr>
            <a:r>
              <a:rPr lang="en-US" sz="1200" dirty="0"/>
              <a:t>Steal session details </a:t>
            </a:r>
          </a:p>
          <a:p>
            <a:pPr marL="457200" lvl="0" indent="-317500" algn="l" rtl="0">
              <a:spcBef>
                <a:spcPts val="0"/>
              </a:spcBef>
              <a:spcAft>
                <a:spcPts val="0"/>
              </a:spcAft>
              <a:buSzPts val="1400"/>
              <a:buChar char="●"/>
            </a:pPr>
            <a:r>
              <a:rPr lang="en-US" sz="1200" dirty="0"/>
              <a:t>Change website’s appearance </a:t>
            </a:r>
          </a:p>
          <a:p>
            <a:pPr marL="457200" lvl="0" indent="-317500" algn="l" rtl="0">
              <a:spcBef>
                <a:spcPts val="0"/>
              </a:spcBef>
              <a:spcAft>
                <a:spcPts val="0"/>
              </a:spcAft>
              <a:buSzPts val="1400"/>
              <a:buChar char="●"/>
            </a:pPr>
            <a:r>
              <a:rPr lang="en-US" sz="1200" dirty="0"/>
              <a:t>Intercept data flowing from user to the server</a:t>
            </a:r>
          </a:p>
          <a:p>
            <a:pPr marL="0" lvl="0" indent="0" algn="l" rtl="0">
              <a:spcBef>
                <a:spcPts val="0"/>
              </a:spcBef>
              <a:spcAft>
                <a:spcPts val="0"/>
              </a:spcAft>
              <a:buNone/>
            </a:pPr>
            <a:r>
              <a:rPr lang="en-US" sz="1200" b="1" dirty="0"/>
              <a:t>Solution: </a:t>
            </a:r>
          </a:p>
          <a:p>
            <a:pPr marL="457200" lvl="0" indent="-304800" algn="l" rtl="0">
              <a:lnSpc>
                <a:spcPct val="115000"/>
              </a:lnSpc>
              <a:spcBef>
                <a:spcPts val="0"/>
              </a:spcBef>
              <a:spcAft>
                <a:spcPts val="0"/>
              </a:spcAft>
              <a:buClr>
                <a:srgbClr val="333332"/>
              </a:buClr>
              <a:buSzPts val="1200"/>
              <a:buChar char="●"/>
            </a:pPr>
            <a:r>
              <a:rPr lang="en-US" sz="1200" b="1" dirty="0">
                <a:solidFill>
                  <a:srgbClr val="333332"/>
                </a:solidFill>
                <a:highlight>
                  <a:srgbClr val="FFFFFF"/>
                </a:highlight>
              </a:rPr>
              <a:t>Filter input on arrival.</a:t>
            </a:r>
            <a:r>
              <a:rPr lang="en-US" sz="1200" dirty="0">
                <a:solidFill>
                  <a:srgbClr val="333332"/>
                </a:solidFill>
                <a:highlight>
                  <a:srgbClr val="FFFFFF"/>
                </a:highlight>
              </a:rPr>
              <a:t> At the point where user input is received, filter as strictly as possible based on what is expected or valid input.</a:t>
            </a:r>
          </a:p>
          <a:p>
            <a:pPr marL="457200" lvl="0" indent="-304800" algn="l" rtl="0">
              <a:lnSpc>
                <a:spcPct val="115000"/>
              </a:lnSpc>
              <a:spcBef>
                <a:spcPts val="0"/>
              </a:spcBef>
              <a:spcAft>
                <a:spcPts val="0"/>
              </a:spcAft>
              <a:buClr>
                <a:srgbClr val="333332"/>
              </a:buClr>
              <a:buSzPts val="1200"/>
              <a:buChar char="●"/>
            </a:pPr>
            <a:r>
              <a:rPr lang="en-US" sz="1200" b="1" dirty="0">
                <a:solidFill>
                  <a:srgbClr val="333332"/>
                </a:solidFill>
                <a:highlight>
                  <a:srgbClr val="FFFFFF"/>
                </a:highlight>
              </a:rPr>
              <a:t>Encode data on output.</a:t>
            </a:r>
            <a:r>
              <a:rPr lang="en-US" sz="1200" dirty="0">
                <a:solidFill>
                  <a:srgbClr val="333332"/>
                </a:solidFill>
                <a:highlight>
                  <a:srgbClr val="FFFFFF"/>
                </a:highlight>
              </a:rPr>
              <a:t> At the point where user-controllable data is output in HTTP responses, encode the output to prevent it from being interpreted as active content. Depending on the output context, this might require applying combinations of HTML, URL, JavaScript, and CSS encoding</a:t>
            </a:r>
          </a:p>
          <a:p>
            <a:pPr marL="914400" lvl="0" indent="0" algn="l" rtl="0">
              <a:spcBef>
                <a:spcPts val="0"/>
              </a:spcBef>
              <a:spcAft>
                <a:spcPts val="0"/>
              </a:spcAft>
              <a:buNone/>
            </a:pPr>
            <a:endParaRPr lang="en-US" sz="1200" b="1" dirty="0">
              <a:solidFill>
                <a:srgbClr val="333332"/>
              </a:solidFill>
              <a:highlight>
                <a:srgbClr val="FFFFFF"/>
              </a:highlight>
            </a:endParaRPr>
          </a:p>
          <a:p>
            <a:pPr marL="0" lvl="0" indent="0" algn="l" rtl="0">
              <a:spcBef>
                <a:spcPts val="0"/>
              </a:spcBef>
              <a:spcAft>
                <a:spcPts val="0"/>
              </a:spcAft>
              <a:buNone/>
            </a:pPr>
            <a:endParaRPr lang="en-US"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Shape 93"/>
        <p:cNvGrpSpPr/>
        <p:nvPr/>
      </p:nvGrpSpPr>
      <p:grpSpPr>
        <a:xfrm>
          <a:off x="0" y="0"/>
          <a:ext cx="0" cy="0"/>
          <a:chOff x="0" y="0"/>
          <a:chExt cx="0" cy="0"/>
        </a:xfrm>
      </p:grpSpPr>
      <p:grpSp>
        <p:nvGrpSpPr>
          <p:cNvPr id="99" name="Group 9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7" name="Rectangle 116">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03" name="Rectangle 10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05" name="Group 10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useBgFill="1">
          <p:nvSpPr>
            <p:cNvPr id="118" name="Rectangle 11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94" name="Google Shape;94;p20"/>
          <p:cNvSpPr txBox="1">
            <a:spLocks noGrp="1"/>
          </p:cNvSpPr>
          <p:nvPr>
            <p:ph type="title"/>
          </p:nvPr>
        </p:nvSpPr>
        <p:spPr>
          <a:xfrm>
            <a:off x="1262378" y="877329"/>
            <a:ext cx="6619243" cy="2152621"/>
          </a:xfrm>
          <a:prstGeom prst="rect">
            <a:avLst/>
          </a:prstGeom>
        </p:spPr>
        <p:txBody>
          <a:bodyPr spcFirstLastPara="1" vert="horz" lIns="91440" tIns="45720" rIns="91440" bIns="45720" rtlCol="0" anchor="b" anchorCtr="0">
            <a:normAutofit/>
          </a:bodyPr>
          <a:lstStyle/>
          <a:p>
            <a:pPr marL="0" lvl="0" indent="0" algn="ctr" defTabSz="457200">
              <a:spcBef>
                <a:spcPct val="0"/>
              </a:spcBef>
              <a:spcAft>
                <a:spcPts val="0"/>
              </a:spcAft>
            </a:pPr>
            <a:r>
              <a:rPr lang="en-US" sz="5400" dirty="0">
                <a:solidFill>
                  <a:schemeClr val="tx1"/>
                </a:solidFill>
              </a:rPr>
              <a:t>Thank You</a:t>
            </a:r>
          </a:p>
        </p:txBody>
      </p:sp>
      <p:cxnSp>
        <p:nvCxnSpPr>
          <p:cNvPr id="119" name="Straight Connector 11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18686" y="3125166"/>
            <a:ext cx="5066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8</TotalTime>
  <Words>234</Words>
  <Application>Microsoft Office PowerPoint</Application>
  <PresentationFormat>On-screen Show (16:9)</PresentationFormat>
  <Paragraphs>20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Task 2</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PIYUSH KUMAR</dc:creator>
  <cp:lastModifiedBy>PIYUSH KUMAR</cp:lastModifiedBy>
  <cp:revision>1</cp:revision>
  <dcterms:modified xsi:type="dcterms:W3CDTF">2024-03-14T13:21:05Z</dcterms:modified>
</cp:coreProperties>
</file>