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7864e1d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7864e1d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7864e1d7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7864e1d7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7864e1d7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7864e1d7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7864e1d7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7864e1d7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7864e1d7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7864e1d7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7864e1d7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7864e1d7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78f2ff96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78f2ff96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1326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6058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7056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775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089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4124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5578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5492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03656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9408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930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366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0335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5571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6365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0271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83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240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03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4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Task 1</a:t>
            </a:r>
            <a:endParaRPr lang="en-IN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/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/>
              <a:t>Internship Studio’s Ethical Hacking Internship</a:t>
            </a:r>
            <a:endParaRPr lang="en-IN"/>
          </a:p>
        </p:txBody>
      </p:sp>
      <p:sp>
        <p:nvSpPr>
          <p:cNvPr id="56" name="Google Shape;56;p13"/>
          <p:cNvSpPr txBox="1"/>
          <p:nvPr/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>
              <a:spcAft>
                <a:spcPts val="60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</a:rPr>
              <a:t>Name : Piyush Kumar</a:t>
            </a:r>
            <a:br>
              <a:rPr lang="en-US" sz="1800" b="0" i="0" u="none" strike="noStrike" cap="none">
                <a:solidFill>
                  <a:schemeClr val="dk2"/>
                </a:solidFill>
              </a:rPr>
            </a:br>
            <a:r>
              <a:rPr lang="en-US" sz="1800" b="0" i="0" u="none" strike="noStrike" cap="none">
                <a:solidFill>
                  <a:schemeClr val="dk2"/>
                </a:solidFill>
              </a:rPr>
              <a:t>E-mail: piyushkumar610990@gmail.com</a:t>
            </a:r>
            <a:br>
              <a:rPr lang="en-US" sz="1800" b="0" i="0" u="none" strike="noStrike" cap="none">
                <a:solidFill>
                  <a:schemeClr val="dk2"/>
                </a:solidFill>
              </a:rPr>
            </a:br>
            <a:r>
              <a:rPr lang="en-US" sz="1800" b="0" i="0" u="none" strike="noStrike" cap="none">
                <a:solidFill>
                  <a:schemeClr val="dk2"/>
                </a:solidFill>
              </a:rPr>
              <a:t>Contact no.: 7667517759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5585F95-A2C8-2A88-58FD-983D8E64B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498"/>
            <a:ext cx="9144000" cy="44680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81A848-AA7C-1CC2-DB09-6E49670F9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512"/>
            <a:ext cx="9144000" cy="46390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FCA2E8B-8D4B-89EA-E329-25BE60833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906"/>
            <a:ext cx="9144000" cy="43576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FEB453-4D65-4128-4D92-A1E344A8E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906"/>
            <a:ext cx="9144000" cy="43576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3572"/>
            <a:ext cx="3761187" cy="5147072"/>
            <a:chOff x="2928938" y="-4763"/>
            <a:chExt cx="5014912" cy="6862763"/>
          </a:xfrm>
        </p:grpSpPr>
        <p:sp>
          <p:nvSpPr>
            <p:cNvPr id="118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9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19326" y="-3572"/>
            <a:ext cx="3761187" cy="5147072"/>
            <a:chOff x="2928938" y="-4763"/>
            <a:chExt cx="5014912" cy="6862763"/>
          </a:xfrm>
        </p:grpSpPr>
        <p:sp>
          <p:nvSpPr>
            <p:cNvPr id="128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1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2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3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4086224" y="1035051"/>
            <a:ext cx="4541042" cy="196214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6000"/>
              <a:t>Thank You</a:t>
            </a:r>
          </a:p>
        </p:txBody>
      </p:sp>
      <p:pic>
        <p:nvPicPr>
          <p:cNvPr id="112" name="Picture 111" descr="Aerial view of a highway near the ocean">
            <a:extLst>
              <a:ext uri="{FF2B5EF4-FFF2-40B4-BE49-F238E27FC236}">
                <a16:creationId xmlns:a16="http://schemas.microsoft.com/office/drawing/2014/main" id="{B1A4AD5F-C5EC-78E5-27EB-1D53C36281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45" r="14887" b="9089"/>
          <a:stretch/>
        </p:blipFill>
        <p:spPr>
          <a:xfrm>
            <a:off x="20" y="10"/>
            <a:ext cx="4086205" cy="51434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26</Words>
  <Application>Microsoft Office PowerPoint</Application>
  <PresentationFormat>On-screen Show (16:9)</PresentationFormat>
  <Paragraphs>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Task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PIYUSH KUMAR</dc:creator>
  <cp:lastModifiedBy>PIYUSH KUMAR</cp:lastModifiedBy>
  <cp:revision>1</cp:revision>
  <dcterms:modified xsi:type="dcterms:W3CDTF">2024-03-14T13:00:57Z</dcterms:modified>
</cp:coreProperties>
</file>