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89" r:id="rId9"/>
    <p:sldId id="293" r:id="rId10"/>
    <p:sldId id="294" r:id="rId11"/>
    <p:sldId id="296" r:id="rId12"/>
    <p:sldId id="295" r:id="rId13"/>
    <p:sldId id="297" r:id="rId14"/>
    <p:sldId id="298" r:id="rId15"/>
    <p:sldId id="300" r:id="rId16"/>
    <p:sldId id="303" r:id="rId17"/>
    <p:sldId id="325" r:id="rId18"/>
    <p:sldId id="304" r:id="rId19"/>
    <p:sldId id="308" r:id="rId20"/>
    <p:sldId id="307" r:id="rId21"/>
    <p:sldId id="306" r:id="rId22"/>
    <p:sldId id="305" r:id="rId23"/>
    <p:sldId id="310" r:id="rId24"/>
    <p:sldId id="309" r:id="rId25"/>
    <p:sldId id="311" r:id="rId26"/>
    <p:sldId id="312" r:id="rId27"/>
    <p:sldId id="313" r:id="rId28"/>
    <p:sldId id="314" r:id="rId29"/>
    <p:sldId id="315" r:id="rId30"/>
    <p:sldId id="260" r:id="rId31"/>
    <p:sldId id="261" r:id="rId32"/>
    <p:sldId id="316" r:id="rId33"/>
    <p:sldId id="322" r:id="rId34"/>
    <p:sldId id="321" r:id="rId35"/>
    <p:sldId id="320" r:id="rId36"/>
    <p:sldId id="319" r:id="rId37"/>
    <p:sldId id="318" r:id="rId38"/>
    <p:sldId id="317" r:id="rId39"/>
    <p:sldId id="323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teinberg" initials="AS" lastIdx="1" clrIdx="0">
    <p:extLst>
      <p:ext uri="{19B8F6BF-5375-455C-9EA6-DF929625EA0E}">
        <p15:presenceInfo xmlns:p15="http://schemas.microsoft.com/office/powerpoint/2012/main" userId="S-1-5-21-263693092-914937889-1683536305-2863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80000" autoAdjust="0"/>
  </p:normalViewPr>
  <p:slideViewPr>
    <p:cSldViewPr snapToGrid="0">
      <p:cViewPr varScale="1">
        <p:scale>
          <a:sx n="95" d="100"/>
          <a:sy n="95" d="100"/>
        </p:scale>
        <p:origin x="1448" y="184"/>
      </p:cViewPr>
      <p:guideLst/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einberg" userId="f7376a4afba01116" providerId="LiveId" clId="{B8B042D9-53CF-47DF-AD83-A999B140A7AC}"/>
    <pc:docChg chg="undo custSel addSld delSld modSld">
      <pc:chgData name="Andrew Steinberg" userId="f7376a4afba01116" providerId="LiveId" clId="{B8B042D9-53CF-47DF-AD83-A999B140A7AC}" dt="2021-08-14T14:55:14.729" v="3368" actId="20577"/>
      <pc:docMkLst>
        <pc:docMk/>
      </pc:docMkLst>
      <pc:sldChg chg="addSp delSp modSp mod">
        <pc:chgData name="Andrew Steinberg" userId="f7376a4afba01116" providerId="LiveId" clId="{B8B042D9-53CF-47DF-AD83-A999B140A7AC}" dt="2021-08-13T23:47:35.741" v="27" actId="1076"/>
        <pc:sldMkLst>
          <pc:docMk/>
          <pc:sldMk cId="2122331500" sldId="256"/>
        </pc:sldMkLst>
        <pc:spChg chg="mod">
          <ac:chgData name="Andrew Steinberg" userId="f7376a4afba01116" providerId="LiveId" clId="{B8B042D9-53CF-47DF-AD83-A999B140A7AC}" dt="2021-08-13T23:42:03.596" v="18" actId="313"/>
          <ac:spMkLst>
            <pc:docMk/>
            <pc:sldMk cId="2122331500" sldId="256"/>
            <ac:spMk id="2" creationId="{9C4FBC32-A999-44A9-B19B-BB3308928703}"/>
          </ac:spMkLst>
        </pc:spChg>
        <pc:spChg chg="mod">
          <ac:chgData name="Andrew Steinberg" userId="f7376a4afba01116" providerId="LiveId" clId="{B8B042D9-53CF-47DF-AD83-A999B140A7AC}" dt="2021-08-13T23:41:51.619" v="15" actId="20577"/>
          <ac:spMkLst>
            <pc:docMk/>
            <pc:sldMk cId="2122331500" sldId="256"/>
            <ac:spMk id="3" creationId="{E857AF74-F0A7-4C81-9E87-D72280D2F85F}"/>
          </ac:spMkLst>
        </pc:spChg>
        <pc:picChg chg="del">
          <ac:chgData name="Andrew Steinberg" userId="f7376a4afba01116" providerId="LiveId" clId="{B8B042D9-53CF-47DF-AD83-A999B140A7AC}" dt="2021-08-13T23:41:54.306" v="16" actId="478"/>
          <ac:picMkLst>
            <pc:docMk/>
            <pc:sldMk cId="2122331500" sldId="256"/>
            <ac:picMk id="4" creationId="{37613E29-8067-45FE-9918-EDC7D925F89F}"/>
          </ac:picMkLst>
        </pc:picChg>
        <pc:picChg chg="del">
          <ac:chgData name="Andrew Steinberg" userId="f7376a4afba01116" providerId="LiveId" clId="{B8B042D9-53CF-47DF-AD83-A999B140A7AC}" dt="2021-08-13T23:41:55.189" v="17" actId="478"/>
          <ac:picMkLst>
            <pc:docMk/>
            <pc:sldMk cId="2122331500" sldId="256"/>
            <ac:picMk id="5" creationId="{E3EEC6D3-DA7D-4DCB-9853-5EA29CB5F514}"/>
          </ac:picMkLst>
        </pc:picChg>
        <pc:picChg chg="add mod">
          <ac:chgData name="Andrew Steinberg" userId="f7376a4afba01116" providerId="LiveId" clId="{B8B042D9-53CF-47DF-AD83-A999B140A7AC}" dt="2021-08-13T23:42:30.606" v="21" actId="1076"/>
          <ac:picMkLst>
            <pc:docMk/>
            <pc:sldMk cId="2122331500" sldId="256"/>
            <ac:picMk id="6" creationId="{ACD5659B-057E-48A0-AFE4-EC8813B0B1E7}"/>
          </ac:picMkLst>
        </pc:picChg>
        <pc:picChg chg="add del">
          <ac:chgData name="Andrew Steinberg" userId="f7376a4afba01116" providerId="LiveId" clId="{B8B042D9-53CF-47DF-AD83-A999B140A7AC}" dt="2021-08-13T23:43:01.015" v="23" actId="478"/>
          <ac:picMkLst>
            <pc:docMk/>
            <pc:sldMk cId="2122331500" sldId="256"/>
            <ac:picMk id="7" creationId="{C350C248-0D1D-4CB1-ABE3-0F71469EA87A}"/>
          </ac:picMkLst>
        </pc:picChg>
        <pc:picChg chg="add mod">
          <ac:chgData name="Andrew Steinberg" userId="f7376a4afba01116" providerId="LiveId" clId="{B8B042D9-53CF-47DF-AD83-A999B140A7AC}" dt="2021-08-13T23:47:35.741" v="27" actId="1076"/>
          <ac:picMkLst>
            <pc:docMk/>
            <pc:sldMk cId="2122331500" sldId="256"/>
            <ac:picMk id="1026" creationId="{4DB46AFE-EFB5-4EA6-A7AA-E99B0E2B77DB}"/>
          </ac:picMkLst>
        </pc:picChg>
      </pc:sldChg>
      <pc:sldChg chg="del">
        <pc:chgData name="Andrew Steinberg" userId="f7376a4afba01116" providerId="LiveId" clId="{B8B042D9-53CF-47DF-AD83-A999B140A7AC}" dt="2021-08-14T00:00:42.290" v="33" actId="47"/>
        <pc:sldMkLst>
          <pc:docMk/>
          <pc:sldMk cId="458389279" sldId="257"/>
        </pc:sldMkLst>
      </pc:sldChg>
      <pc:sldChg chg="addSp modSp new mod">
        <pc:chgData name="Andrew Steinberg" userId="f7376a4afba01116" providerId="LiveId" clId="{B8B042D9-53CF-47DF-AD83-A999B140A7AC}" dt="2021-08-14T14:13:11.742" v="2401" actId="1076"/>
        <pc:sldMkLst>
          <pc:docMk/>
          <pc:sldMk cId="687082217" sldId="257"/>
        </pc:sldMkLst>
        <pc:spChg chg="mod">
          <ac:chgData name="Andrew Steinberg" userId="f7376a4afba01116" providerId="LiveId" clId="{B8B042D9-53CF-47DF-AD83-A999B140A7AC}" dt="2021-08-14T00:00:52.429" v="63" actId="20577"/>
          <ac:spMkLst>
            <pc:docMk/>
            <pc:sldMk cId="687082217" sldId="257"/>
            <ac:spMk id="2" creationId="{D468A093-DEE4-430B-B5E4-D18B45B107B9}"/>
          </ac:spMkLst>
        </pc:spChg>
        <pc:spChg chg="mod">
          <ac:chgData name="Andrew Steinberg" userId="f7376a4afba01116" providerId="LiveId" clId="{B8B042D9-53CF-47DF-AD83-A999B140A7AC}" dt="2021-08-14T14:13:06.856" v="2400" actId="1076"/>
          <ac:spMkLst>
            <pc:docMk/>
            <pc:sldMk cId="687082217" sldId="257"/>
            <ac:spMk id="3" creationId="{AA3F4477-4457-4954-936E-B1C8CC1473A6}"/>
          </ac:spMkLst>
        </pc:spChg>
        <pc:spChg chg="add mod">
          <ac:chgData name="Andrew Steinberg" userId="f7376a4afba01116" providerId="LiveId" clId="{B8B042D9-53CF-47DF-AD83-A999B140A7AC}" dt="2021-08-14T14:13:11.742" v="2401" actId="1076"/>
          <ac:spMkLst>
            <pc:docMk/>
            <pc:sldMk cId="687082217" sldId="257"/>
            <ac:spMk id="5" creationId="{3D782CAB-57C9-41E1-ACB5-397F948978B0}"/>
          </ac:spMkLst>
        </pc:spChg>
        <pc:spChg chg="add mod">
          <ac:chgData name="Andrew Steinberg" userId="f7376a4afba01116" providerId="LiveId" clId="{B8B042D9-53CF-47DF-AD83-A999B140A7AC}" dt="2021-08-14T14:13:11.742" v="2401" actId="1076"/>
          <ac:spMkLst>
            <pc:docMk/>
            <pc:sldMk cId="687082217" sldId="257"/>
            <ac:spMk id="6" creationId="{D2BCC8A8-FA07-401A-8857-C1C61D6A6DCA}"/>
          </ac:spMkLst>
        </pc:spChg>
        <pc:spChg chg="add mod">
          <ac:chgData name="Andrew Steinberg" userId="f7376a4afba01116" providerId="LiveId" clId="{B8B042D9-53CF-47DF-AD83-A999B140A7AC}" dt="2021-08-14T14:13:11.742" v="2401" actId="1076"/>
          <ac:spMkLst>
            <pc:docMk/>
            <pc:sldMk cId="687082217" sldId="257"/>
            <ac:spMk id="7" creationId="{F9015F49-D29D-45A4-BD14-30E13A009DD8}"/>
          </ac:spMkLst>
        </pc:spChg>
        <pc:spChg chg="add mod">
          <ac:chgData name="Andrew Steinberg" userId="f7376a4afba01116" providerId="LiveId" clId="{B8B042D9-53CF-47DF-AD83-A999B140A7AC}" dt="2021-08-14T14:13:11.742" v="2401" actId="1076"/>
          <ac:spMkLst>
            <pc:docMk/>
            <pc:sldMk cId="687082217" sldId="257"/>
            <ac:spMk id="8" creationId="{3CAE3E0B-583F-4D99-AD2F-996F83AABD0A}"/>
          </ac:spMkLst>
        </pc:spChg>
        <pc:spChg chg="add mod">
          <ac:chgData name="Andrew Steinberg" userId="f7376a4afba01116" providerId="LiveId" clId="{B8B042D9-53CF-47DF-AD83-A999B140A7AC}" dt="2021-08-14T14:13:11.742" v="2401" actId="1076"/>
          <ac:spMkLst>
            <pc:docMk/>
            <pc:sldMk cId="687082217" sldId="257"/>
            <ac:spMk id="9" creationId="{4C9B3603-388C-47DC-8756-8A18623227C1}"/>
          </ac:spMkLst>
        </pc:spChg>
        <pc:picChg chg="add mod">
          <ac:chgData name="Andrew Steinberg" userId="f7376a4afba01116" providerId="LiveId" clId="{B8B042D9-53CF-47DF-AD83-A999B140A7AC}" dt="2021-08-14T14:10:05.694" v="2355" actId="1076"/>
          <ac:picMkLst>
            <pc:docMk/>
            <pc:sldMk cId="687082217" sldId="257"/>
            <ac:picMk id="4" creationId="{7DB7C0EB-C4DB-485E-9EAD-3FF970840FA7}"/>
          </ac:picMkLst>
        </pc:picChg>
        <pc:cxnChg chg="add mod">
          <ac:chgData name="Andrew Steinberg" userId="f7376a4afba01116" providerId="LiveId" clId="{B8B042D9-53CF-47DF-AD83-A999B140A7AC}" dt="2021-08-14T14:13:11.742" v="2401" actId="1076"/>
          <ac:cxnSpMkLst>
            <pc:docMk/>
            <pc:sldMk cId="687082217" sldId="257"/>
            <ac:cxnSpMk id="11" creationId="{3A3752B3-458D-448A-A7B0-D8D2850A6D3E}"/>
          </ac:cxnSpMkLst>
        </pc:cxnChg>
        <pc:cxnChg chg="add mod">
          <ac:chgData name="Andrew Steinberg" userId="f7376a4afba01116" providerId="LiveId" clId="{B8B042D9-53CF-47DF-AD83-A999B140A7AC}" dt="2021-08-14T14:13:11.742" v="2401" actId="1076"/>
          <ac:cxnSpMkLst>
            <pc:docMk/>
            <pc:sldMk cId="687082217" sldId="257"/>
            <ac:cxnSpMk id="13" creationId="{39A6C7E3-EEE1-41B0-89EC-DB1BCBD90890}"/>
          </ac:cxnSpMkLst>
        </pc:cxnChg>
        <pc:cxnChg chg="add mod">
          <ac:chgData name="Andrew Steinberg" userId="f7376a4afba01116" providerId="LiveId" clId="{B8B042D9-53CF-47DF-AD83-A999B140A7AC}" dt="2021-08-14T14:13:11.742" v="2401" actId="1076"/>
          <ac:cxnSpMkLst>
            <pc:docMk/>
            <pc:sldMk cId="687082217" sldId="257"/>
            <ac:cxnSpMk id="16" creationId="{3CFF409A-521B-47A0-B6B5-1CAA05C6B537}"/>
          </ac:cxnSpMkLst>
        </pc:cxnChg>
        <pc:cxnChg chg="add mod">
          <ac:chgData name="Andrew Steinberg" userId="f7376a4afba01116" providerId="LiveId" clId="{B8B042D9-53CF-47DF-AD83-A999B140A7AC}" dt="2021-08-14T14:13:11.742" v="2401" actId="1076"/>
          <ac:cxnSpMkLst>
            <pc:docMk/>
            <pc:sldMk cId="687082217" sldId="257"/>
            <ac:cxnSpMk id="19" creationId="{1462AE84-A7A6-45C2-9D51-FE32731BB85E}"/>
          </ac:cxnSpMkLst>
        </pc:cxnChg>
      </pc:sldChg>
      <pc:sldChg chg="del">
        <pc:chgData name="Andrew Steinberg" userId="f7376a4afba01116" providerId="LiveId" clId="{B8B042D9-53CF-47DF-AD83-A999B140A7AC}" dt="2021-08-14T00:00:41.431" v="28" actId="47"/>
        <pc:sldMkLst>
          <pc:docMk/>
          <pc:sldMk cId="1105446198" sldId="258"/>
        </pc:sldMkLst>
      </pc:sldChg>
      <pc:sldChg chg="addSp modSp add mod">
        <pc:chgData name="Andrew Steinberg" userId="f7376a4afba01116" providerId="LiveId" clId="{B8B042D9-53CF-47DF-AD83-A999B140A7AC}" dt="2021-08-14T00:54:16.848" v="2279" actId="1076"/>
        <pc:sldMkLst>
          <pc:docMk/>
          <pc:sldMk cId="1551746925" sldId="258"/>
        </pc:sldMkLst>
        <pc:spChg chg="mod">
          <ac:chgData name="Andrew Steinberg" userId="f7376a4afba01116" providerId="LiveId" clId="{B8B042D9-53CF-47DF-AD83-A999B140A7AC}" dt="2021-08-14T00:06:31.415" v="411" actId="20577"/>
          <ac:spMkLst>
            <pc:docMk/>
            <pc:sldMk cId="1551746925" sldId="258"/>
            <ac:spMk id="2" creationId="{D468A093-DEE4-430B-B5E4-D18B45B107B9}"/>
          </ac:spMkLst>
        </pc:spChg>
        <pc:spChg chg="mod">
          <ac:chgData name="Andrew Steinberg" userId="f7376a4afba01116" providerId="LiveId" clId="{B8B042D9-53CF-47DF-AD83-A999B140A7AC}" dt="2021-08-14T00:29:44.946" v="1273" actId="20577"/>
          <ac:spMkLst>
            <pc:docMk/>
            <pc:sldMk cId="1551746925" sldId="258"/>
            <ac:spMk id="3" creationId="{AA3F4477-4457-4954-936E-B1C8CC1473A6}"/>
          </ac:spMkLst>
        </pc:spChg>
        <pc:picChg chg="add mod">
          <ac:chgData name="Andrew Steinberg" userId="f7376a4afba01116" providerId="LiveId" clId="{B8B042D9-53CF-47DF-AD83-A999B140A7AC}" dt="2021-08-14T00:54:16.848" v="2279" actId="1076"/>
          <ac:picMkLst>
            <pc:docMk/>
            <pc:sldMk cId="1551746925" sldId="258"/>
            <ac:picMk id="4" creationId="{B6E10ECE-C81B-4FC4-A26A-7571EA00E053}"/>
          </ac:picMkLst>
        </pc:picChg>
      </pc:sldChg>
      <pc:sldChg chg="modSp new mod">
        <pc:chgData name="Andrew Steinberg" userId="f7376a4afba01116" providerId="LiveId" clId="{B8B042D9-53CF-47DF-AD83-A999B140A7AC}" dt="2021-08-14T00:23:47.374" v="1031" actId="20577"/>
        <pc:sldMkLst>
          <pc:docMk/>
          <pc:sldMk cId="1393171475" sldId="259"/>
        </pc:sldMkLst>
        <pc:spChg chg="mod">
          <ac:chgData name="Andrew Steinberg" userId="f7376a4afba01116" providerId="LiveId" clId="{B8B042D9-53CF-47DF-AD83-A999B140A7AC}" dt="2021-08-14T00:08:17.541" v="616" actId="20577"/>
          <ac:spMkLst>
            <pc:docMk/>
            <pc:sldMk cId="1393171475" sldId="259"/>
            <ac:spMk id="2" creationId="{DEAEC722-8081-4227-A2AE-6C78AA047368}"/>
          </ac:spMkLst>
        </pc:spChg>
        <pc:spChg chg="mod">
          <ac:chgData name="Andrew Steinberg" userId="f7376a4afba01116" providerId="LiveId" clId="{B8B042D9-53CF-47DF-AD83-A999B140A7AC}" dt="2021-08-14T00:23:47.374" v="1031" actId="20577"/>
          <ac:spMkLst>
            <pc:docMk/>
            <pc:sldMk cId="1393171475" sldId="259"/>
            <ac:spMk id="3" creationId="{78B8FFB0-DBF2-4B39-9E84-8DA6F4CE9B0E}"/>
          </ac:spMkLst>
        </pc:spChg>
      </pc:sldChg>
      <pc:sldChg chg="del">
        <pc:chgData name="Andrew Steinberg" userId="f7376a4afba01116" providerId="LiveId" clId="{B8B042D9-53CF-47DF-AD83-A999B140A7AC}" dt="2021-08-14T00:00:41.792" v="29" actId="47"/>
        <pc:sldMkLst>
          <pc:docMk/>
          <pc:sldMk cId="3772357003" sldId="259"/>
        </pc:sldMkLst>
      </pc:sldChg>
      <pc:sldChg chg="addSp modSp new mod">
        <pc:chgData name="Andrew Steinberg" userId="f7376a4afba01116" providerId="LiveId" clId="{B8B042D9-53CF-47DF-AD83-A999B140A7AC}" dt="2021-08-14T01:38:12.584" v="2285" actId="1076"/>
        <pc:sldMkLst>
          <pc:docMk/>
          <pc:sldMk cId="142345633" sldId="260"/>
        </pc:sldMkLst>
        <pc:spChg chg="mod">
          <ac:chgData name="Andrew Steinberg" userId="f7376a4afba01116" providerId="LiveId" clId="{B8B042D9-53CF-47DF-AD83-A999B140A7AC}" dt="2021-08-14T00:30:14.758" v="1298" actId="20577"/>
          <ac:spMkLst>
            <pc:docMk/>
            <pc:sldMk cId="142345633" sldId="260"/>
            <ac:spMk id="2" creationId="{E6294D40-1171-4C11-8677-6ED4B1813287}"/>
          </ac:spMkLst>
        </pc:spChg>
        <pc:spChg chg="mod">
          <ac:chgData name="Andrew Steinberg" userId="f7376a4afba01116" providerId="LiveId" clId="{B8B042D9-53CF-47DF-AD83-A999B140A7AC}" dt="2021-08-14T00:31:11.456" v="1401" actId="313"/>
          <ac:spMkLst>
            <pc:docMk/>
            <pc:sldMk cId="142345633" sldId="260"/>
            <ac:spMk id="3" creationId="{4095BF30-95B4-4CE4-B068-3B412DD2AFE4}"/>
          </ac:spMkLst>
        </pc:spChg>
        <pc:picChg chg="add mod">
          <ac:chgData name="Andrew Steinberg" userId="f7376a4afba01116" providerId="LiveId" clId="{B8B042D9-53CF-47DF-AD83-A999B140A7AC}" dt="2021-08-14T01:38:12.584" v="2285" actId="1076"/>
          <ac:picMkLst>
            <pc:docMk/>
            <pc:sldMk cId="142345633" sldId="260"/>
            <ac:picMk id="4" creationId="{27AE19C0-1666-412E-AC4C-CEEDE836957B}"/>
          </ac:picMkLst>
        </pc:picChg>
      </pc:sldChg>
      <pc:sldChg chg="modSp new mod">
        <pc:chgData name="Andrew Steinberg" userId="f7376a4afba01116" providerId="LiveId" clId="{B8B042D9-53CF-47DF-AD83-A999B140A7AC}" dt="2021-08-14T00:38:32.381" v="1763" actId="20577"/>
        <pc:sldMkLst>
          <pc:docMk/>
          <pc:sldMk cId="1647954185" sldId="261"/>
        </pc:sldMkLst>
        <pc:spChg chg="mod">
          <ac:chgData name="Andrew Steinberg" userId="f7376a4afba01116" providerId="LiveId" clId="{B8B042D9-53CF-47DF-AD83-A999B140A7AC}" dt="2021-08-14T00:35:11.189" v="1459" actId="20577"/>
          <ac:spMkLst>
            <pc:docMk/>
            <pc:sldMk cId="1647954185" sldId="261"/>
            <ac:spMk id="2" creationId="{FE34FCD6-7F93-4646-B351-89A5D621C43F}"/>
          </ac:spMkLst>
        </pc:spChg>
        <pc:spChg chg="mod">
          <ac:chgData name="Andrew Steinberg" userId="f7376a4afba01116" providerId="LiveId" clId="{B8B042D9-53CF-47DF-AD83-A999B140A7AC}" dt="2021-08-14T00:38:32.381" v="1763" actId="20577"/>
          <ac:spMkLst>
            <pc:docMk/>
            <pc:sldMk cId="1647954185" sldId="261"/>
            <ac:spMk id="3" creationId="{0AFA48F8-36C2-4236-9AE4-5D58A964D8B0}"/>
          </ac:spMkLst>
        </pc:spChg>
      </pc:sldChg>
      <pc:sldChg chg="del">
        <pc:chgData name="Andrew Steinberg" userId="f7376a4afba01116" providerId="LiveId" clId="{B8B042D9-53CF-47DF-AD83-A999B140A7AC}" dt="2021-08-14T00:00:41.825" v="30" actId="47"/>
        <pc:sldMkLst>
          <pc:docMk/>
          <pc:sldMk cId="4120288150" sldId="261"/>
        </pc:sldMkLst>
      </pc:sldChg>
      <pc:sldChg chg="del">
        <pc:chgData name="Andrew Steinberg" userId="f7376a4afba01116" providerId="LiveId" clId="{B8B042D9-53CF-47DF-AD83-A999B140A7AC}" dt="2021-08-14T00:00:41.961" v="31" actId="47"/>
        <pc:sldMkLst>
          <pc:docMk/>
          <pc:sldMk cId="2580298085" sldId="262"/>
        </pc:sldMkLst>
      </pc:sldChg>
      <pc:sldChg chg="addSp modSp new mod">
        <pc:chgData name="Andrew Steinberg" userId="f7376a4afba01116" providerId="LiveId" clId="{B8B042D9-53CF-47DF-AD83-A999B140A7AC}" dt="2021-08-14T00:52:16.441" v="2275" actId="255"/>
        <pc:sldMkLst>
          <pc:docMk/>
          <pc:sldMk cId="3888730773" sldId="262"/>
        </pc:sldMkLst>
        <pc:spChg chg="mod">
          <ac:chgData name="Andrew Steinberg" userId="f7376a4afba01116" providerId="LiveId" clId="{B8B042D9-53CF-47DF-AD83-A999B140A7AC}" dt="2021-08-14T00:44:48.469" v="1808" actId="20577"/>
          <ac:spMkLst>
            <pc:docMk/>
            <pc:sldMk cId="3888730773" sldId="262"/>
            <ac:spMk id="2" creationId="{C0924BD5-7D7A-4EA8-A73F-3A0DF4464FB6}"/>
          </ac:spMkLst>
        </pc:spChg>
        <pc:spChg chg="mod">
          <ac:chgData name="Andrew Steinberg" userId="f7376a4afba01116" providerId="LiveId" clId="{B8B042D9-53CF-47DF-AD83-A999B140A7AC}" dt="2021-08-14T00:52:16.441" v="2275" actId="255"/>
          <ac:spMkLst>
            <pc:docMk/>
            <pc:sldMk cId="3888730773" sldId="262"/>
            <ac:spMk id="3" creationId="{BFD75C44-82A8-4FA2-8F31-00DFFE801F25}"/>
          </ac:spMkLst>
        </pc:spChg>
        <pc:spChg chg="add mod">
          <ac:chgData name="Andrew Steinberg" userId="f7376a4afba01116" providerId="LiveId" clId="{B8B042D9-53CF-47DF-AD83-A999B140A7AC}" dt="2021-08-14T00:52:06.379" v="2274" actId="1076"/>
          <ac:spMkLst>
            <pc:docMk/>
            <pc:sldMk cId="3888730773" sldId="262"/>
            <ac:spMk id="4" creationId="{131EB596-1C85-4CBA-BBAB-42980F162D56}"/>
          </ac:spMkLst>
        </pc:spChg>
      </pc:sldChg>
      <pc:sldChg chg="modSp new mod">
        <pc:chgData name="Andrew Steinberg" userId="f7376a4afba01116" providerId="LiveId" clId="{B8B042D9-53CF-47DF-AD83-A999B140A7AC}" dt="2021-08-14T14:48:07.849" v="2773" actId="20577"/>
        <pc:sldMkLst>
          <pc:docMk/>
          <pc:sldMk cId="858810967" sldId="263"/>
        </pc:sldMkLst>
        <pc:spChg chg="mod">
          <ac:chgData name="Andrew Steinberg" userId="f7376a4afba01116" providerId="LiveId" clId="{B8B042D9-53CF-47DF-AD83-A999B140A7AC}" dt="2021-08-14T14:43:55.431" v="2424" actId="20577"/>
          <ac:spMkLst>
            <pc:docMk/>
            <pc:sldMk cId="858810967" sldId="263"/>
            <ac:spMk id="2" creationId="{9FD56196-DAC7-46E7-9C24-9C08408E451B}"/>
          </ac:spMkLst>
        </pc:spChg>
        <pc:spChg chg="mod">
          <ac:chgData name="Andrew Steinberg" userId="f7376a4afba01116" providerId="LiveId" clId="{B8B042D9-53CF-47DF-AD83-A999B140A7AC}" dt="2021-08-14T14:48:07.849" v="2773" actId="20577"/>
          <ac:spMkLst>
            <pc:docMk/>
            <pc:sldMk cId="858810967" sldId="263"/>
            <ac:spMk id="3" creationId="{44676BF3-B295-49FA-9568-A7DF72C1CB89}"/>
          </ac:spMkLst>
        </pc:spChg>
      </pc:sldChg>
      <pc:sldChg chg="del">
        <pc:chgData name="Andrew Steinberg" userId="f7376a4afba01116" providerId="LiveId" clId="{B8B042D9-53CF-47DF-AD83-A999B140A7AC}" dt="2021-08-14T00:00:42.110" v="32" actId="47"/>
        <pc:sldMkLst>
          <pc:docMk/>
          <pc:sldMk cId="3116445428" sldId="263"/>
        </pc:sldMkLst>
      </pc:sldChg>
      <pc:sldChg chg="modSp new mod">
        <pc:chgData name="Andrew Steinberg" userId="f7376a4afba01116" providerId="LiveId" clId="{B8B042D9-53CF-47DF-AD83-A999B140A7AC}" dt="2021-08-14T14:55:14.729" v="3368" actId="20577"/>
        <pc:sldMkLst>
          <pc:docMk/>
          <pc:sldMk cId="81415194" sldId="264"/>
        </pc:sldMkLst>
        <pc:spChg chg="mod">
          <ac:chgData name="Andrew Steinberg" userId="f7376a4afba01116" providerId="LiveId" clId="{B8B042D9-53CF-47DF-AD83-A999B140A7AC}" dt="2021-08-14T14:55:14.729" v="3368" actId="20577"/>
          <ac:spMkLst>
            <pc:docMk/>
            <pc:sldMk cId="81415194" sldId="264"/>
            <ac:spMk id="2" creationId="{F0A0FAAB-AD8A-49B4-892B-BDF70C78FC7F}"/>
          </ac:spMkLst>
        </pc:spChg>
        <pc:spChg chg="mod">
          <ac:chgData name="Andrew Steinberg" userId="f7376a4afba01116" providerId="LiveId" clId="{B8B042D9-53CF-47DF-AD83-A999B140A7AC}" dt="2021-08-14T14:53:21.745" v="3337" actId="20577"/>
          <ac:spMkLst>
            <pc:docMk/>
            <pc:sldMk cId="81415194" sldId="264"/>
            <ac:spMk id="3" creationId="{78A0BB5D-35F5-4A74-B592-D48EFC3C512B}"/>
          </ac:spMkLst>
        </pc:spChg>
      </pc:sldChg>
    </pc:docChg>
  </pc:docChgLst>
  <pc:docChgLst>
    <pc:chgData name="Andrew Steinberg" userId="f7376a4afba01116" providerId="LiveId" clId="{30A4E27C-6234-40B8-8BFB-5AE4D9F3E3C5}"/>
    <pc:docChg chg="undo custSel addSld delSld modSld sldOrd modMainMaster">
      <pc:chgData name="Andrew Steinberg" userId="f7376a4afba01116" providerId="LiveId" clId="{30A4E27C-6234-40B8-8BFB-5AE4D9F3E3C5}" dt="2022-07-11T05:42:01.363" v="7283" actId="47"/>
      <pc:docMkLst>
        <pc:docMk/>
      </pc:docMkLst>
      <pc:sldChg chg="modSp mod">
        <pc:chgData name="Andrew Steinberg" userId="f7376a4afba01116" providerId="LiveId" clId="{30A4E27C-6234-40B8-8BFB-5AE4D9F3E3C5}" dt="2022-07-10T23:07:40.839" v="12" actId="20577"/>
        <pc:sldMkLst>
          <pc:docMk/>
          <pc:sldMk cId="2122331500" sldId="256"/>
        </pc:sldMkLst>
        <pc:spChg chg="mod">
          <ac:chgData name="Andrew Steinberg" userId="f7376a4afba01116" providerId="LiveId" clId="{30A4E27C-6234-40B8-8BFB-5AE4D9F3E3C5}" dt="2022-07-10T23:06:28.396" v="1" actId="20577"/>
          <ac:spMkLst>
            <pc:docMk/>
            <pc:sldMk cId="2122331500" sldId="256"/>
            <ac:spMk id="2" creationId="{9C4FBC32-A999-44A9-B19B-BB3308928703}"/>
          </ac:spMkLst>
        </pc:spChg>
        <pc:spChg chg="mod">
          <ac:chgData name="Andrew Steinberg" userId="f7376a4afba01116" providerId="LiveId" clId="{30A4E27C-6234-40B8-8BFB-5AE4D9F3E3C5}" dt="2022-07-10T23:07:40.839" v="12" actId="20577"/>
          <ac:spMkLst>
            <pc:docMk/>
            <pc:sldMk cId="2122331500" sldId="256"/>
            <ac:spMk id="3" creationId="{E857AF74-F0A7-4C81-9E87-D72280D2F85F}"/>
          </ac:spMkLst>
        </pc:spChg>
      </pc:sldChg>
      <pc:sldChg chg="modSp mod">
        <pc:chgData name="Andrew Steinberg" userId="f7376a4afba01116" providerId="LiveId" clId="{30A4E27C-6234-40B8-8BFB-5AE4D9F3E3C5}" dt="2022-07-11T01:59:13.902" v="3273" actId="20577"/>
        <pc:sldMkLst>
          <pc:docMk/>
          <pc:sldMk cId="4160004342" sldId="257"/>
        </pc:sldMkLst>
        <pc:spChg chg="mod">
          <ac:chgData name="Andrew Steinberg" userId="f7376a4afba01116" providerId="LiveId" clId="{30A4E27C-6234-40B8-8BFB-5AE4D9F3E3C5}" dt="2022-07-11T01:59:13.902" v="3273" actId="20577"/>
          <ac:spMkLst>
            <pc:docMk/>
            <pc:sldMk cId="4160004342" sldId="257"/>
            <ac:spMk id="3" creationId="{C6021092-AA04-4E84-9BF3-0F9BA58945CE}"/>
          </ac:spMkLst>
        </pc:spChg>
      </pc:sldChg>
      <pc:sldChg chg="ord">
        <pc:chgData name="Andrew Steinberg" userId="f7376a4afba01116" providerId="LiveId" clId="{30A4E27C-6234-40B8-8BFB-5AE4D9F3E3C5}" dt="2022-07-11T00:50:22.017" v="745"/>
        <pc:sldMkLst>
          <pc:docMk/>
          <pc:sldMk cId="2415281011" sldId="258"/>
        </pc:sldMkLst>
      </pc:sldChg>
      <pc:sldChg chg="ord">
        <pc:chgData name="Andrew Steinberg" userId="f7376a4afba01116" providerId="LiveId" clId="{30A4E27C-6234-40B8-8BFB-5AE4D9F3E3C5}" dt="2022-07-11T00:50:29.227" v="747"/>
        <pc:sldMkLst>
          <pc:docMk/>
          <pc:sldMk cId="3173990997" sldId="259"/>
        </pc:sldMkLst>
      </pc:sldChg>
      <pc:sldChg chg="add del">
        <pc:chgData name="Andrew Steinberg" userId="f7376a4afba01116" providerId="LiveId" clId="{30A4E27C-6234-40B8-8BFB-5AE4D9F3E3C5}" dt="2022-07-11T05:41:59.880" v="7282"/>
        <pc:sldMkLst>
          <pc:docMk/>
          <pc:sldMk cId="1013472934" sldId="260"/>
        </pc:sldMkLst>
      </pc:sldChg>
      <pc:sldChg chg="add del">
        <pc:chgData name="Andrew Steinberg" userId="f7376a4afba01116" providerId="LiveId" clId="{30A4E27C-6234-40B8-8BFB-5AE4D9F3E3C5}" dt="2022-07-11T05:41:59.880" v="7282"/>
        <pc:sldMkLst>
          <pc:docMk/>
          <pc:sldMk cId="266343434" sldId="261"/>
        </pc:sldMkLst>
      </pc:sldChg>
      <pc:sldChg chg="del">
        <pc:chgData name="Andrew Steinberg" userId="f7376a4afba01116" providerId="LiveId" clId="{30A4E27C-6234-40B8-8BFB-5AE4D9F3E3C5}" dt="2022-07-11T04:19:27.483" v="5072" actId="47"/>
        <pc:sldMkLst>
          <pc:docMk/>
          <pc:sldMk cId="1202487546" sldId="262"/>
        </pc:sldMkLst>
      </pc:sldChg>
      <pc:sldChg chg="del">
        <pc:chgData name="Andrew Steinberg" userId="f7376a4afba01116" providerId="LiveId" clId="{30A4E27C-6234-40B8-8BFB-5AE4D9F3E3C5}" dt="2022-07-11T04:19:26.856" v="5071" actId="47"/>
        <pc:sldMkLst>
          <pc:docMk/>
          <pc:sldMk cId="3013144768" sldId="263"/>
        </pc:sldMkLst>
      </pc:sldChg>
      <pc:sldChg chg="del">
        <pc:chgData name="Andrew Steinberg" userId="f7376a4afba01116" providerId="LiveId" clId="{30A4E27C-6234-40B8-8BFB-5AE4D9F3E3C5}" dt="2022-07-11T04:19:28.264" v="5073" actId="47"/>
        <pc:sldMkLst>
          <pc:docMk/>
          <pc:sldMk cId="1764381557" sldId="264"/>
        </pc:sldMkLst>
      </pc:sldChg>
      <pc:sldChg chg="del">
        <pc:chgData name="Andrew Steinberg" userId="f7376a4afba01116" providerId="LiveId" clId="{30A4E27C-6234-40B8-8BFB-5AE4D9F3E3C5}" dt="2022-07-11T04:19:29.231" v="5074" actId="47"/>
        <pc:sldMkLst>
          <pc:docMk/>
          <pc:sldMk cId="3570135965" sldId="266"/>
        </pc:sldMkLst>
      </pc:sldChg>
      <pc:sldChg chg="del">
        <pc:chgData name="Andrew Steinberg" userId="f7376a4afba01116" providerId="LiveId" clId="{30A4E27C-6234-40B8-8BFB-5AE4D9F3E3C5}" dt="2022-07-11T04:19:30.472" v="5076" actId="47"/>
        <pc:sldMkLst>
          <pc:docMk/>
          <pc:sldMk cId="1752591982" sldId="268"/>
        </pc:sldMkLst>
      </pc:sldChg>
      <pc:sldChg chg="del">
        <pc:chgData name="Andrew Steinberg" userId="f7376a4afba01116" providerId="LiveId" clId="{30A4E27C-6234-40B8-8BFB-5AE4D9F3E3C5}" dt="2022-07-11T04:19:31.092" v="5077" actId="47"/>
        <pc:sldMkLst>
          <pc:docMk/>
          <pc:sldMk cId="2534105368" sldId="269"/>
        </pc:sldMkLst>
      </pc:sldChg>
      <pc:sldChg chg="del">
        <pc:chgData name="Andrew Steinberg" userId="f7376a4afba01116" providerId="LiveId" clId="{30A4E27C-6234-40B8-8BFB-5AE4D9F3E3C5}" dt="2022-07-11T04:19:31.918" v="5078" actId="47"/>
        <pc:sldMkLst>
          <pc:docMk/>
          <pc:sldMk cId="918158901" sldId="270"/>
        </pc:sldMkLst>
      </pc:sldChg>
      <pc:sldChg chg="del">
        <pc:chgData name="Andrew Steinberg" userId="f7376a4afba01116" providerId="LiveId" clId="{30A4E27C-6234-40B8-8BFB-5AE4D9F3E3C5}" dt="2022-07-11T04:19:38.397" v="5090" actId="47"/>
        <pc:sldMkLst>
          <pc:docMk/>
          <pc:sldMk cId="2087898309" sldId="271"/>
        </pc:sldMkLst>
      </pc:sldChg>
      <pc:sldChg chg="del">
        <pc:chgData name="Andrew Steinberg" userId="f7376a4afba01116" providerId="LiveId" clId="{30A4E27C-6234-40B8-8BFB-5AE4D9F3E3C5}" dt="2022-07-11T04:19:32.514" v="5079" actId="47"/>
        <pc:sldMkLst>
          <pc:docMk/>
          <pc:sldMk cId="2383751105" sldId="272"/>
        </pc:sldMkLst>
      </pc:sldChg>
      <pc:sldChg chg="del">
        <pc:chgData name="Andrew Steinberg" userId="f7376a4afba01116" providerId="LiveId" clId="{30A4E27C-6234-40B8-8BFB-5AE4D9F3E3C5}" dt="2022-07-11T04:19:38.893" v="5091" actId="47"/>
        <pc:sldMkLst>
          <pc:docMk/>
          <pc:sldMk cId="1147354065" sldId="273"/>
        </pc:sldMkLst>
      </pc:sldChg>
      <pc:sldChg chg="del">
        <pc:chgData name="Andrew Steinberg" userId="f7376a4afba01116" providerId="LiveId" clId="{30A4E27C-6234-40B8-8BFB-5AE4D9F3E3C5}" dt="2022-07-11T04:19:40.168" v="5093" actId="47"/>
        <pc:sldMkLst>
          <pc:docMk/>
          <pc:sldMk cId="1813472270" sldId="274"/>
        </pc:sldMkLst>
      </pc:sldChg>
      <pc:sldChg chg="del">
        <pc:chgData name="Andrew Steinberg" userId="f7376a4afba01116" providerId="LiveId" clId="{30A4E27C-6234-40B8-8BFB-5AE4D9F3E3C5}" dt="2022-07-11T04:19:39.489" v="5092" actId="47"/>
        <pc:sldMkLst>
          <pc:docMk/>
          <pc:sldMk cId="2862379022" sldId="275"/>
        </pc:sldMkLst>
      </pc:sldChg>
      <pc:sldChg chg="del">
        <pc:chgData name="Andrew Steinberg" userId="f7376a4afba01116" providerId="LiveId" clId="{30A4E27C-6234-40B8-8BFB-5AE4D9F3E3C5}" dt="2022-07-11T04:19:40.835" v="5094" actId="47"/>
        <pc:sldMkLst>
          <pc:docMk/>
          <pc:sldMk cId="1181844756" sldId="276"/>
        </pc:sldMkLst>
      </pc:sldChg>
      <pc:sldChg chg="del">
        <pc:chgData name="Andrew Steinberg" userId="f7376a4afba01116" providerId="LiveId" clId="{30A4E27C-6234-40B8-8BFB-5AE4D9F3E3C5}" dt="2022-07-11T04:19:33.298" v="5080" actId="47"/>
        <pc:sldMkLst>
          <pc:docMk/>
          <pc:sldMk cId="242010261" sldId="278"/>
        </pc:sldMkLst>
      </pc:sldChg>
      <pc:sldChg chg="del">
        <pc:chgData name="Andrew Steinberg" userId="f7376a4afba01116" providerId="LiveId" clId="{30A4E27C-6234-40B8-8BFB-5AE4D9F3E3C5}" dt="2022-07-11T04:19:29.857" v="5075" actId="47"/>
        <pc:sldMkLst>
          <pc:docMk/>
          <pc:sldMk cId="2912647788" sldId="279"/>
        </pc:sldMkLst>
      </pc:sldChg>
      <pc:sldChg chg="del">
        <pc:chgData name="Andrew Steinberg" userId="f7376a4afba01116" providerId="LiveId" clId="{30A4E27C-6234-40B8-8BFB-5AE4D9F3E3C5}" dt="2022-07-11T04:19:33.827" v="5081" actId="47"/>
        <pc:sldMkLst>
          <pc:docMk/>
          <pc:sldMk cId="2257488906" sldId="280"/>
        </pc:sldMkLst>
      </pc:sldChg>
      <pc:sldChg chg="del">
        <pc:chgData name="Andrew Steinberg" userId="f7376a4afba01116" providerId="LiveId" clId="{30A4E27C-6234-40B8-8BFB-5AE4D9F3E3C5}" dt="2022-07-11T04:19:34.330" v="5082" actId="47"/>
        <pc:sldMkLst>
          <pc:docMk/>
          <pc:sldMk cId="2601884081" sldId="281"/>
        </pc:sldMkLst>
      </pc:sldChg>
      <pc:sldChg chg="del">
        <pc:chgData name="Andrew Steinberg" userId="f7376a4afba01116" providerId="LiveId" clId="{30A4E27C-6234-40B8-8BFB-5AE4D9F3E3C5}" dt="2022-07-11T04:19:34.748" v="5083" actId="47"/>
        <pc:sldMkLst>
          <pc:docMk/>
          <pc:sldMk cId="1449747195" sldId="282"/>
        </pc:sldMkLst>
      </pc:sldChg>
      <pc:sldChg chg="del">
        <pc:chgData name="Andrew Steinberg" userId="f7376a4afba01116" providerId="LiveId" clId="{30A4E27C-6234-40B8-8BFB-5AE4D9F3E3C5}" dt="2022-07-11T04:19:35.156" v="5084" actId="47"/>
        <pc:sldMkLst>
          <pc:docMk/>
          <pc:sldMk cId="3391950905" sldId="283"/>
        </pc:sldMkLst>
      </pc:sldChg>
      <pc:sldChg chg="del">
        <pc:chgData name="Andrew Steinberg" userId="f7376a4afba01116" providerId="LiveId" clId="{30A4E27C-6234-40B8-8BFB-5AE4D9F3E3C5}" dt="2022-07-11T04:19:35.696" v="5085" actId="47"/>
        <pc:sldMkLst>
          <pc:docMk/>
          <pc:sldMk cId="2956949967" sldId="284"/>
        </pc:sldMkLst>
      </pc:sldChg>
      <pc:sldChg chg="del">
        <pc:chgData name="Andrew Steinberg" userId="f7376a4afba01116" providerId="LiveId" clId="{30A4E27C-6234-40B8-8BFB-5AE4D9F3E3C5}" dt="2022-07-11T04:19:36.261" v="5086" actId="47"/>
        <pc:sldMkLst>
          <pc:docMk/>
          <pc:sldMk cId="3495798151" sldId="285"/>
        </pc:sldMkLst>
      </pc:sldChg>
      <pc:sldChg chg="del">
        <pc:chgData name="Andrew Steinberg" userId="f7376a4afba01116" providerId="LiveId" clId="{30A4E27C-6234-40B8-8BFB-5AE4D9F3E3C5}" dt="2022-07-11T04:19:36.879" v="5087" actId="47"/>
        <pc:sldMkLst>
          <pc:docMk/>
          <pc:sldMk cId="3362554481" sldId="286"/>
        </pc:sldMkLst>
      </pc:sldChg>
      <pc:sldChg chg="del">
        <pc:chgData name="Andrew Steinberg" userId="f7376a4afba01116" providerId="LiveId" clId="{30A4E27C-6234-40B8-8BFB-5AE4D9F3E3C5}" dt="2022-07-11T04:19:37.358" v="5088" actId="47"/>
        <pc:sldMkLst>
          <pc:docMk/>
          <pc:sldMk cId="1380504447" sldId="287"/>
        </pc:sldMkLst>
      </pc:sldChg>
      <pc:sldChg chg="del">
        <pc:chgData name="Andrew Steinberg" userId="f7376a4afba01116" providerId="LiveId" clId="{30A4E27C-6234-40B8-8BFB-5AE4D9F3E3C5}" dt="2022-07-11T04:19:37.887" v="5089" actId="47"/>
        <pc:sldMkLst>
          <pc:docMk/>
          <pc:sldMk cId="576077205" sldId="288"/>
        </pc:sldMkLst>
      </pc:sldChg>
      <pc:sldChg chg="modSp new mod">
        <pc:chgData name="Andrew Steinberg" userId="f7376a4afba01116" providerId="LiveId" clId="{30A4E27C-6234-40B8-8BFB-5AE4D9F3E3C5}" dt="2022-07-11T00:55:16.290" v="1366" actId="20577"/>
        <pc:sldMkLst>
          <pc:docMk/>
          <pc:sldMk cId="1835605155" sldId="289"/>
        </pc:sldMkLst>
        <pc:spChg chg="mod">
          <ac:chgData name="Andrew Steinberg" userId="f7376a4afba01116" providerId="LiveId" clId="{30A4E27C-6234-40B8-8BFB-5AE4D9F3E3C5}" dt="2022-07-11T00:53:19.914" v="1026" actId="20577"/>
          <ac:spMkLst>
            <pc:docMk/>
            <pc:sldMk cId="1835605155" sldId="289"/>
            <ac:spMk id="2" creationId="{E57D3929-7004-FBC4-5EA4-E52318C38266}"/>
          </ac:spMkLst>
        </pc:spChg>
        <pc:spChg chg="mod">
          <ac:chgData name="Andrew Steinberg" userId="f7376a4afba01116" providerId="LiveId" clId="{30A4E27C-6234-40B8-8BFB-5AE4D9F3E3C5}" dt="2022-07-11T00:55:16.290" v="1366" actId="20577"/>
          <ac:spMkLst>
            <pc:docMk/>
            <pc:sldMk cId="1835605155" sldId="289"/>
            <ac:spMk id="3" creationId="{8E38AEEE-D72B-6B28-5385-1F2A6741CC68}"/>
          </ac:spMkLst>
        </pc:spChg>
      </pc:sldChg>
      <pc:sldChg chg="addSp modSp new mod">
        <pc:chgData name="Andrew Steinberg" userId="f7376a4afba01116" providerId="LiveId" clId="{30A4E27C-6234-40B8-8BFB-5AE4D9F3E3C5}" dt="2022-07-11T00:50:02.436" v="743" actId="1076"/>
        <pc:sldMkLst>
          <pc:docMk/>
          <pc:sldMk cId="2311349081" sldId="290"/>
        </pc:sldMkLst>
        <pc:spChg chg="mod">
          <ac:chgData name="Andrew Steinberg" userId="f7376a4afba01116" providerId="LiveId" clId="{30A4E27C-6234-40B8-8BFB-5AE4D9F3E3C5}" dt="2022-07-11T00:47:01.072" v="618" actId="20577"/>
          <ac:spMkLst>
            <pc:docMk/>
            <pc:sldMk cId="2311349081" sldId="290"/>
            <ac:spMk id="2" creationId="{9C30ED2F-6AD4-1071-6F3F-D40F74174F6E}"/>
          </ac:spMkLst>
        </pc:spChg>
        <pc:spChg chg="mod">
          <ac:chgData name="Andrew Steinberg" userId="f7376a4afba01116" providerId="LiveId" clId="{30A4E27C-6234-40B8-8BFB-5AE4D9F3E3C5}" dt="2022-07-11T00:48:44.629" v="734" actId="20577"/>
          <ac:spMkLst>
            <pc:docMk/>
            <pc:sldMk cId="2311349081" sldId="290"/>
            <ac:spMk id="3" creationId="{002FF072-B8C2-679B-4A7A-1E2DD54A9A02}"/>
          </ac:spMkLst>
        </pc:spChg>
        <pc:picChg chg="add mod">
          <ac:chgData name="Andrew Steinberg" userId="f7376a4afba01116" providerId="LiveId" clId="{30A4E27C-6234-40B8-8BFB-5AE4D9F3E3C5}" dt="2022-07-11T00:50:02.436" v="743" actId="1076"/>
          <ac:picMkLst>
            <pc:docMk/>
            <pc:sldMk cId="2311349081" sldId="290"/>
            <ac:picMk id="4" creationId="{B3059001-A200-1666-5789-832C78740C09}"/>
          </ac:picMkLst>
        </pc:picChg>
      </pc:sldChg>
      <pc:sldChg chg="addSp modSp add mod">
        <pc:chgData name="Andrew Steinberg" userId="f7376a4afba01116" providerId="LiveId" clId="{30A4E27C-6234-40B8-8BFB-5AE4D9F3E3C5}" dt="2022-07-11T00:51:52.754" v="864" actId="1076"/>
        <pc:sldMkLst>
          <pc:docMk/>
          <pc:sldMk cId="1483115712" sldId="291"/>
        </pc:sldMkLst>
        <pc:spChg chg="add mod">
          <ac:chgData name="Andrew Steinberg" userId="f7376a4afba01116" providerId="LiveId" clId="{30A4E27C-6234-40B8-8BFB-5AE4D9F3E3C5}" dt="2022-07-11T00:51:52.754" v="864" actId="1076"/>
          <ac:spMkLst>
            <pc:docMk/>
            <pc:sldMk cId="1483115712" sldId="291"/>
            <ac:spMk id="5" creationId="{C0619053-D7D7-C9C6-F612-C48E0889C760}"/>
          </ac:spMkLst>
        </pc:spChg>
      </pc:sldChg>
      <pc:sldChg chg="modSp add mod">
        <pc:chgData name="Andrew Steinberg" userId="f7376a4afba01116" providerId="LiveId" clId="{30A4E27C-6234-40B8-8BFB-5AE4D9F3E3C5}" dt="2022-07-11T00:52:51.986" v="998" actId="20577"/>
        <pc:sldMkLst>
          <pc:docMk/>
          <pc:sldMk cId="1561384256" sldId="292"/>
        </pc:sldMkLst>
        <pc:spChg chg="mod">
          <ac:chgData name="Andrew Steinberg" userId="f7376a4afba01116" providerId="LiveId" clId="{30A4E27C-6234-40B8-8BFB-5AE4D9F3E3C5}" dt="2022-07-11T00:52:51.986" v="998" actId="20577"/>
          <ac:spMkLst>
            <pc:docMk/>
            <pc:sldMk cId="1561384256" sldId="292"/>
            <ac:spMk id="5" creationId="{C0619053-D7D7-C9C6-F612-C48E0889C760}"/>
          </ac:spMkLst>
        </pc:spChg>
      </pc:sldChg>
      <pc:sldChg chg="modSp new mod">
        <pc:chgData name="Andrew Steinberg" userId="f7376a4afba01116" providerId="LiveId" clId="{30A4E27C-6234-40B8-8BFB-5AE4D9F3E3C5}" dt="2022-07-11T01:03:14.084" v="1917"/>
        <pc:sldMkLst>
          <pc:docMk/>
          <pc:sldMk cId="2448107238" sldId="293"/>
        </pc:sldMkLst>
        <pc:spChg chg="mod">
          <ac:chgData name="Andrew Steinberg" userId="f7376a4afba01116" providerId="LiveId" clId="{30A4E27C-6234-40B8-8BFB-5AE4D9F3E3C5}" dt="2022-07-11T00:57:10.633" v="1391" actId="20577"/>
          <ac:spMkLst>
            <pc:docMk/>
            <pc:sldMk cId="2448107238" sldId="293"/>
            <ac:spMk id="2" creationId="{53ED79C4-9218-75F7-6EC2-8987BBAA4C4E}"/>
          </ac:spMkLst>
        </pc:spChg>
        <pc:spChg chg="mod">
          <ac:chgData name="Andrew Steinberg" userId="f7376a4afba01116" providerId="LiveId" clId="{30A4E27C-6234-40B8-8BFB-5AE4D9F3E3C5}" dt="2022-07-11T01:03:14.084" v="1917"/>
          <ac:spMkLst>
            <pc:docMk/>
            <pc:sldMk cId="2448107238" sldId="293"/>
            <ac:spMk id="3" creationId="{4688F2CD-1C75-1F93-D975-F31E5D31053C}"/>
          </ac:spMkLst>
        </pc:spChg>
      </pc:sldChg>
      <pc:sldChg chg="modSp new mod">
        <pc:chgData name="Andrew Steinberg" userId="f7376a4afba01116" providerId="LiveId" clId="{30A4E27C-6234-40B8-8BFB-5AE4D9F3E3C5}" dt="2022-07-11T01:27:49.800" v="2470"/>
        <pc:sldMkLst>
          <pc:docMk/>
          <pc:sldMk cId="3687323590" sldId="294"/>
        </pc:sldMkLst>
        <pc:spChg chg="mod">
          <ac:chgData name="Andrew Steinberg" userId="f7376a4afba01116" providerId="LiveId" clId="{30A4E27C-6234-40B8-8BFB-5AE4D9F3E3C5}" dt="2022-07-11T01:27:49.800" v="2470"/>
          <ac:spMkLst>
            <pc:docMk/>
            <pc:sldMk cId="3687323590" sldId="294"/>
            <ac:spMk id="2" creationId="{8153A2FC-22F5-BE75-33D6-B15D22F80942}"/>
          </ac:spMkLst>
        </pc:spChg>
        <pc:spChg chg="mod">
          <ac:chgData name="Andrew Steinberg" userId="f7376a4afba01116" providerId="LiveId" clId="{30A4E27C-6234-40B8-8BFB-5AE4D9F3E3C5}" dt="2022-07-11T01:23:58.217" v="2051" actId="20577"/>
          <ac:spMkLst>
            <pc:docMk/>
            <pc:sldMk cId="3687323590" sldId="294"/>
            <ac:spMk id="3" creationId="{F7A84B64-E49D-F152-BF2E-78C408E16A08}"/>
          </ac:spMkLst>
        </pc:spChg>
      </pc:sldChg>
      <pc:sldChg chg="addSp modSp add mod ord">
        <pc:chgData name="Andrew Steinberg" userId="f7376a4afba01116" providerId="LiveId" clId="{30A4E27C-6234-40B8-8BFB-5AE4D9F3E3C5}" dt="2022-07-11T04:01:16.439" v="4622" actId="20577"/>
        <pc:sldMkLst>
          <pc:docMk/>
          <pc:sldMk cId="4280955805" sldId="295"/>
        </pc:sldMkLst>
        <pc:spChg chg="mod">
          <ac:chgData name="Andrew Steinberg" userId="f7376a4afba01116" providerId="LiveId" clId="{30A4E27C-6234-40B8-8BFB-5AE4D9F3E3C5}" dt="2022-07-11T01:27:57.605" v="2472"/>
          <ac:spMkLst>
            <pc:docMk/>
            <pc:sldMk cId="4280955805" sldId="295"/>
            <ac:spMk id="2" creationId="{8153A2FC-22F5-BE75-33D6-B15D22F80942}"/>
          </ac:spMkLst>
        </pc:spChg>
        <pc:spChg chg="mod">
          <ac:chgData name="Andrew Steinberg" userId="f7376a4afba01116" providerId="LiveId" clId="{30A4E27C-6234-40B8-8BFB-5AE4D9F3E3C5}" dt="2022-07-11T01:25:51.061" v="2278" actId="20577"/>
          <ac:spMkLst>
            <pc:docMk/>
            <pc:sldMk cId="4280955805" sldId="295"/>
            <ac:spMk id="3" creationId="{F7A84B64-E49D-F152-BF2E-78C408E16A08}"/>
          </ac:spMkLst>
        </pc:spChg>
        <pc:spChg chg="add mod">
          <ac:chgData name="Andrew Steinberg" userId="f7376a4afba01116" providerId="LiveId" clId="{30A4E27C-6234-40B8-8BFB-5AE4D9F3E3C5}" dt="2022-07-11T04:01:16.439" v="4622" actId="20577"/>
          <ac:spMkLst>
            <pc:docMk/>
            <pc:sldMk cId="4280955805" sldId="295"/>
            <ac:spMk id="4" creationId="{C0C75F31-5BEF-89CB-64BE-AE7DFEA3FBE1}"/>
          </ac:spMkLst>
        </pc:spChg>
      </pc:sldChg>
      <pc:sldChg chg="modSp add mod">
        <pc:chgData name="Andrew Steinberg" userId="f7376a4afba01116" providerId="LiveId" clId="{30A4E27C-6234-40B8-8BFB-5AE4D9F3E3C5}" dt="2022-07-11T01:27:55.084" v="2471"/>
        <pc:sldMkLst>
          <pc:docMk/>
          <pc:sldMk cId="3531896937" sldId="296"/>
        </pc:sldMkLst>
        <pc:spChg chg="mod">
          <ac:chgData name="Andrew Steinberg" userId="f7376a4afba01116" providerId="LiveId" clId="{30A4E27C-6234-40B8-8BFB-5AE4D9F3E3C5}" dt="2022-07-11T01:27:55.084" v="2471"/>
          <ac:spMkLst>
            <pc:docMk/>
            <pc:sldMk cId="3531896937" sldId="296"/>
            <ac:spMk id="2" creationId="{8153A2FC-22F5-BE75-33D6-B15D22F80942}"/>
          </ac:spMkLst>
        </pc:spChg>
      </pc:sldChg>
      <pc:sldChg chg="addSp delSp modSp new mod modClrScheme chgLayout">
        <pc:chgData name="Andrew Steinberg" userId="f7376a4afba01116" providerId="LiveId" clId="{30A4E27C-6234-40B8-8BFB-5AE4D9F3E3C5}" dt="2022-07-11T04:01:53.363" v="4626" actId="700"/>
        <pc:sldMkLst>
          <pc:docMk/>
          <pc:sldMk cId="736124098" sldId="297"/>
        </pc:sldMkLst>
        <pc:spChg chg="mod ord">
          <ac:chgData name="Andrew Steinberg" userId="f7376a4afba01116" providerId="LiveId" clId="{30A4E27C-6234-40B8-8BFB-5AE4D9F3E3C5}" dt="2022-07-11T04:01:53.363" v="4626" actId="700"/>
          <ac:spMkLst>
            <pc:docMk/>
            <pc:sldMk cId="736124098" sldId="297"/>
            <ac:spMk id="2" creationId="{63EDE329-615B-44D6-1315-F25B83ED23DE}"/>
          </ac:spMkLst>
        </pc:spChg>
        <pc:spChg chg="mod ord">
          <ac:chgData name="Andrew Steinberg" userId="f7376a4afba01116" providerId="LiveId" clId="{30A4E27C-6234-40B8-8BFB-5AE4D9F3E3C5}" dt="2022-07-11T04:01:53.363" v="4626" actId="700"/>
          <ac:spMkLst>
            <pc:docMk/>
            <pc:sldMk cId="736124098" sldId="297"/>
            <ac:spMk id="3" creationId="{ECFEC502-C7A3-15F3-55FA-292A08E42922}"/>
          </ac:spMkLst>
        </pc:spChg>
        <pc:spChg chg="add del mod">
          <ac:chgData name="Andrew Steinberg" userId="f7376a4afba01116" providerId="LiveId" clId="{30A4E27C-6234-40B8-8BFB-5AE4D9F3E3C5}" dt="2022-07-11T04:01:34.925" v="4623"/>
          <ac:spMkLst>
            <pc:docMk/>
            <pc:sldMk cId="736124098" sldId="297"/>
            <ac:spMk id="4" creationId="{EA0F9873-A9A5-00DC-29A2-D325320283C0}"/>
          </ac:spMkLst>
        </pc:spChg>
        <pc:spChg chg="add del mod">
          <ac:chgData name="Andrew Steinberg" userId="f7376a4afba01116" providerId="LiveId" clId="{30A4E27C-6234-40B8-8BFB-5AE4D9F3E3C5}" dt="2022-07-11T04:01:34.925" v="4623"/>
          <ac:spMkLst>
            <pc:docMk/>
            <pc:sldMk cId="736124098" sldId="297"/>
            <ac:spMk id="5" creationId="{F6BCC7AB-3352-AE5D-0049-3518C0BF61F7}"/>
          </ac:spMkLst>
        </pc:spChg>
      </pc:sldChg>
      <pc:sldChg chg="addSp delSp modSp add mod">
        <pc:chgData name="Andrew Steinberg" userId="f7376a4afba01116" providerId="LiveId" clId="{30A4E27C-6234-40B8-8BFB-5AE4D9F3E3C5}" dt="2022-07-11T01:43:45.559" v="3024" actId="478"/>
        <pc:sldMkLst>
          <pc:docMk/>
          <pc:sldMk cId="1134345458" sldId="298"/>
        </pc:sldMkLst>
        <pc:spChg chg="add mod">
          <ac:chgData name="Andrew Steinberg" userId="f7376a4afba01116" providerId="LiveId" clId="{30A4E27C-6234-40B8-8BFB-5AE4D9F3E3C5}" dt="2022-07-11T01:30:07.662" v="2674" actId="1076"/>
          <ac:spMkLst>
            <pc:docMk/>
            <pc:sldMk cId="1134345458" sldId="298"/>
            <ac:spMk id="4" creationId="{7AD94A6B-6463-51AB-3722-30CBDB04B292}"/>
          </ac:spMkLst>
        </pc:spChg>
        <pc:spChg chg="add mod">
          <ac:chgData name="Andrew Steinberg" userId="f7376a4afba01116" providerId="LiveId" clId="{30A4E27C-6234-40B8-8BFB-5AE4D9F3E3C5}" dt="2022-07-11T01:31:03.063" v="2695" actId="1076"/>
          <ac:spMkLst>
            <pc:docMk/>
            <pc:sldMk cId="1134345458" sldId="298"/>
            <ac:spMk id="5" creationId="{EC740E37-A26A-48BF-B2AE-8F617C7801E4}"/>
          </ac:spMkLst>
        </pc:spChg>
        <pc:spChg chg="add mod">
          <ac:chgData name="Andrew Steinberg" userId="f7376a4afba01116" providerId="LiveId" clId="{30A4E27C-6234-40B8-8BFB-5AE4D9F3E3C5}" dt="2022-07-11T01:31:01.170" v="2694" actId="1076"/>
          <ac:spMkLst>
            <pc:docMk/>
            <pc:sldMk cId="1134345458" sldId="298"/>
            <ac:spMk id="6" creationId="{88EC27F8-5D86-744F-F73F-74C20005069C}"/>
          </ac:spMkLst>
        </pc:spChg>
        <pc:spChg chg="add mod">
          <ac:chgData name="Andrew Steinberg" userId="f7376a4afba01116" providerId="LiveId" clId="{30A4E27C-6234-40B8-8BFB-5AE4D9F3E3C5}" dt="2022-07-11T01:30:47.418" v="2687" actId="1076"/>
          <ac:spMkLst>
            <pc:docMk/>
            <pc:sldMk cId="1134345458" sldId="298"/>
            <ac:spMk id="7" creationId="{B612FF96-1A0C-8AA2-79B4-4268C7175667}"/>
          </ac:spMkLst>
        </pc:spChg>
        <pc:spChg chg="add mod">
          <ac:chgData name="Andrew Steinberg" userId="f7376a4afba01116" providerId="LiveId" clId="{30A4E27C-6234-40B8-8BFB-5AE4D9F3E3C5}" dt="2022-07-11T01:30:59.417" v="2693" actId="1076"/>
          <ac:spMkLst>
            <pc:docMk/>
            <pc:sldMk cId="1134345458" sldId="298"/>
            <ac:spMk id="8" creationId="{73D67144-F1FD-9FD4-2148-3C3708100D81}"/>
          </ac:spMkLst>
        </pc:spChg>
        <pc:spChg chg="add del mod">
          <ac:chgData name="Andrew Steinberg" userId="f7376a4afba01116" providerId="LiveId" clId="{30A4E27C-6234-40B8-8BFB-5AE4D9F3E3C5}" dt="2022-07-11T01:43:45.559" v="3024" actId="478"/>
          <ac:spMkLst>
            <pc:docMk/>
            <pc:sldMk cId="1134345458" sldId="298"/>
            <ac:spMk id="9" creationId="{5277B01B-EC71-0C53-6061-2B2B7C6D2BA3}"/>
          </ac:spMkLst>
        </pc:spChg>
        <pc:spChg chg="add mod">
          <ac:chgData name="Andrew Steinberg" userId="f7376a4afba01116" providerId="LiveId" clId="{30A4E27C-6234-40B8-8BFB-5AE4D9F3E3C5}" dt="2022-07-11T01:30:54.692" v="2691" actId="1076"/>
          <ac:spMkLst>
            <pc:docMk/>
            <pc:sldMk cId="1134345458" sldId="298"/>
            <ac:spMk id="10" creationId="{DA489CA7-EC2A-189F-D8C4-1FF2E5983F51}"/>
          </ac:spMkLst>
        </pc:spChg>
        <pc:spChg chg="add mod">
          <ac:chgData name="Andrew Steinberg" userId="f7376a4afba01116" providerId="LiveId" clId="{30A4E27C-6234-40B8-8BFB-5AE4D9F3E3C5}" dt="2022-07-11T01:30:52.609" v="2690" actId="1076"/>
          <ac:spMkLst>
            <pc:docMk/>
            <pc:sldMk cId="1134345458" sldId="298"/>
            <ac:spMk id="11" creationId="{720D3214-0C19-94EF-D33E-1FC385C4FE3B}"/>
          </ac:spMkLst>
        </pc:spChg>
        <pc:spChg chg="add mod">
          <ac:chgData name="Andrew Steinberg" userId="f7376a4afba01116" providerId="LiveId" clId="{30A4E27C-6234-40B8-8BFB-5AE4D9F3E3C5}" dt="2022-07-11T01:30:50.899" v="2689" actId="1076"/>
          <ac:spMkLst>
            <pc:docMk/>
            <pc:sldMk cId="1134345458" sldId="298"/>
            <ac:spMk id="12" creationId="{9E392B03-2CBD-D28B-112D-5772429DD308}"/>
          </ac:spMkLst>
        </pc:spChg>
        <pc:spChg chg="add mod">
          <ac:chgData name="Andrew Steinberg" userId="f7376a4afba01116" providerId="LiveId" clId="{30A4E27C-6234-40B8-8BFB-5AE4D9F3E3C5}" dt="2022-07-11T01:31:59.667" v="2723" actId="1076"/>
          <ac:spMkLst>
            <pc:docMk/>
            <pc:sldMk cId="1134345458" sldId="298"/>
            <ac:spMk id="13" creationId="{95219512-8DC8-F895-5B9D-D0B279835B92}"/>
          </ac:spMkLst>
        </pc:spChg>
        <pc:spChg chg="add mod">
          <ac:chgData name="Andrew Steinberg" userId="f7376a4afba01116" providerId="LiveId" clId="{30A4E27C-6234-40B8-8BFB-5AE4D9F3E3C5}" dt="2022-07-11T01:31:07.259" v="2697" actId="1076"/>
          <ac:spMkLst>
            <pc:docMk/>
            <pc:sldMk cId="1134345458" sldId="298"/>
            <ac:spMk id="16" creationId="{F42F3AEF-4415-8141-4033-027CD2FA3485}"/>
          </ac:spMkLst>
        </pc:spChg>
        <pc:spChg chg="add mod">
          <ac:chgData name="Andrew Steinberg" userId="f7376a4afba01116" providerId="LiveId" clId="{30A4E27C-6234-40B8-8BFB-5AE4D9F3E3C5}" dt="2022-07-11T01:31:12.147" v="2699" actId="1076"/>
          <ac:spMkLst>
            <pc:docMk/>
            <pc:sldMk cId="1134345458" sldId="298"/>
            <ac:spMk id="17" creationId="{DB26CF9F-724E-20CF-F4BA-4FF488B74A26}"/>
          </ac:spMkLst>
        </pc:spChg>
        <pc:spChg chg="add mod">
          <ac:chgData name="Andrew Steinberg" userId="f7376a4afba01116" providerId="LiveId" clId="{30A4E27C-6234-40B8-8BFB-5AE4D9F3E3C5}" dt="2022-07-11T01:31:14.759" v="2701" actId="1076"/>
          <ac:spMkLst>
            <pc:docMk/>
            <pc:sldMk cId="1134345458" sldId="298"/>
            <ac:spMk id="18" creationId="{4246D0C2-DC74-C0EF-04C7-E5B5A55E6060}"/>
          </ac:spMkLst>
        </pc:spChg>
        <pc:spChg chg="add del mod">
          <ac:chgData name="Andrew Steinberg" userId="f7376a4afba01116" providerId="LiveId" clId="{30A4E27C-6234-40B8-8BFB-5AE4D9F3E3C5}" dt="2022-07-11T01:43:45.559" v="3024" actId="478"/>
          <ac:spMkLst>
            <pc:docMk/>
            <pc:sldMk cId="1134345458" sldId="298"/>
            <ac:spMk id="19" creationId="{D08A2D78-46C5-72AA-4C3B-8D7D2EE78952}"/>
          </ac:spMkLst>
        </pc:spChg>
        <pc:spChg chg="add del mod">
          <ac:chgData name="Andrew Steinberg" userId="f7376a4afba01116" providerId="LiveId" clId="{30A4E27C-6234-40B8-8BFB-5AE4D9F3E3C5}" dt="2022-07-11T01:43:45.559" v="3024" actId="478"/>
          <ac:spMkLst>
            <pc:docMk/>
            <pc:sldMk cId="1134345458" sldId="298"/>
            <ac:spMk id="20" creationId="{828CBD21-CB8E-46A4-51B4-82BC6EB1EFF3}"/>
          </ac:spMkLst>
        </pc:spChg>
        <pc:spChg chg="add del mod">
          <ac:chgData name="Andrew Steinberg" userId="f7376a4afba01116" providerId="LiveId" clId="{30A4E27C-6234-40B8-8BFB-5AE4D9F3E3C5}" dt="2022-07-11T01:43:45.559" v="3024" actId="478"/>
          <ac:spMkLst>
            <pc:docMk/>
            <pc:sldMk cId="1134345458" sldId="298"/>
            <ac:spMk id="21" creationId="{CD1B8C5E-4298-E7BC-4526-3CBD399ECBA7}"/>
          </ac:spMkLst>
        </pc:spChg>
        <pc:spChg chg="add mod">
          <ac:chgData name="Andrew Steinberg" userId="f7376a4afba01116" providerId="LiveId" clId="{30A4E27C-6234-40B8-8BFB-5AE4D9F3E3C5}" dt="2022-07-11T01:31:22.961" v="2709" actId="1076"/>
          <ac:spMkLst>
            <pc:docMk/>
            <pc:sldMk cId="1134345458" sldId="298"/>
            <ac:spMk id="22" creationId="{965426EC-DF95-F50A-0218-02C6A7C3D5AD}"/>
          </ac:spMkLst>
        </pc:spChg>
        <pc:spChg chg="add mod">
          <ac:chgData name="Andrew Steinberg" userId="f7376a4afba01116" providerId="LiveId" clId="{30A4E27C-6234-40B8-8BFB-5AE4D9F3E3C5}" dt="2022-07-11T01:31:24.861" v="2711" actId="1076"/>
          <ac:spMkLst>
            <pc:docMk/>
            <pc:sldMk cId="1134345458" sldId="298"/>
            <ac:spMk id="23" creationId="{66594DB0-6B60-10BA-9ED5-7B5D24C5BF8D}"/>
          </ac:spMkLst>
        </pc:spChg>
        <pc:spChg chg="add mod">
          <ac:chgData name="Andrew Steinberg" userId="f7376a4afba01116" providerId="LiveId" clId="{30A4E27C-6234-40B8-8BFB-5AE4D9F3E3C5}" dt="2022-07-11T01:31:26.641" v="2713" actId="1076"/>
          <ac:spMkLst>
            <pc:docMk/>
            <pc:sldMk cId="1134345458" sldId="298"/>
            <ac:spMk id="24" creationId="{AF2841A9-4F76-1355-B33C-5AE3634BCE24}"/>
          </ac:spMkLst>
        </pc:spChg>
        <pc:spChg chg="add mod">
          <ac:chgData name="Andrew Steinberg" userId="f7376a4afba01116" providerId="LiveId" clId="{30A4E27C-6234-40B8-8BFB-5AE4D9F3E3C5}" dt="2022-07-11T01:31:28.620" v="2715" actId="1076"/>
          <ac:spMkLst>
            <pc:docMk/>
            <pc:sldMk cId="1134345458" sldId="298"/>
            <ac:spMk id="25" creationId="{3DEF8B91-C7A7-B5DC-188F-8525C4567041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26" creationId="{9519273F-8E2C-001D-3E0A-579009534684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27" creationId="{4BFC08EE-7BEF-4AA2-C64A-1AF57DF6DEDF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28" creationId="{A90D2A33-B111-162C-E044-E180D327632E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29" creationId="{DCBC6085-E693-B717-E72C-F14989BE140C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30" creationId="{7FAFC09A-ACC1-8706-4A02-400ACCD23440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31" creationId="{C9ACD845-D30F-422E-1922-4DB08C6BDC79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32" creationId="{4481F6D6-2803-6CB7-FCFB-2F8C7AC81884}"/>
          </ac:spMkLst>
        </pc:spChg>
        <pc:spChg chg="add mod">
          <ac:chgData name="Andrew Steinberg" userId="f7376a4afba01116" providerId="LiveId" clId="{30A4E27C-6234-40B8-8BFB-5AE4D9F3E3C5}" dt="2022-07-11T01:31:37.663" v="2717" actId="1076"/>
          <ac:spMkLst>
            <pc:docMk/>
            <pc:sldMk cId="1134345458" sldId="298"/>
            <ac:spMk id="33" creationId="{377FFE2C-F804-692F-32FB-05091D28B65F}"/>
          </ac:spMkLst>
        </pc:spChg>
        <pc:spChg chg="add del mod">
          <ac:chgData name="Andrew Steinberg" userId="f7376a4afba01116" providerId="LiveId" clId="{30A4E27C-6234-40B8-8BFB-5AE4D9F3E3C5}" dt="2022-07-11T01:43:45.559" v="3024" actId="478"/>
          <ac:spMkLst>
            <pc:docMk/>
            <pc:sldMk cId="1134345458" sldId="298"/>
            <ac:spMk id="34" creationId="{84A988E0-76DB-AE35-D159-10E7876554D4}"/>
          </ac:spMkLst>
        </pc:spChg>
        <pc:spChg chg="add mod">
          <ac:chgData name="Andrew Steinberg" userId="f7376a4afba01116" providerId="LiveId" clId="{30A4E27C-6234-40B8-8BFB-5AE4D9F3E3C5}" dt="2022-07-11T01:31:44.741" v="2719" actId="1076"/>
          <ac:spMkLst>
            <pc:docMk/>
            <pc:sldMk cId="1134345458" sldId="298"/>
            <ac:spMk id="35" creationId="{86CBF866-9B87-BB33-D6C1-29918ECF3EAC}"/>
          </ac:spMkLst>
        </pc:spChg>
        <pc:spChg chg="add mod">
          <ac:chgData name="Andrew Steinberg" userId="f7376a4afba01116" providerId="LiveId" clId="{30A4E27C-6234-40B8-8BFB-5AE4D9F3E3C5}" dt="2022-07-11T01:31:44.741" v="2719" actId="1076"/>
          <ac:spMkLst>
            <pc:docMk/>
            <pc:sldMk cId="1134345458" sldId="298"/>
            <ac:spMk id="36" creationId="{CE8F5400-1FC1-8E39-8E8C-6CAC718DCF73}"/>
          </ac:spMkLst>
        </pc:spChg>
        <pc:spChg chg="add mod">
          <ac:chgData name="Andrew Steinberg" userId="f7376a4afba01116" providerId="LiveId" clId="{30A4E27C-6234-40B8-8BFB-5AE4D9F3E3C5}" dt="2022-07-11T01:32:10.703" v="2726" actId="1076"/>
          <ac:spMkLst>
            <pc:docMk/>
            <pc:sldMk cId="1134345458" sldId="298"/>
            <ac:spMk id="37" creationId="{B39FD3BD-2404-522E-C382-E360DF5CF456}"/>
          </ac:spMkLst>
        </pc:spChg>
        <pc:spChg chg="add mod">
          <ac:chgData name="Andrew Steinberg" userId="f7376a4afba01116" providerId="LiveId" clId="{30A4E27C-6234-40B8-8BFB-5AE4D9F3E3C5}" dt="2022-07-11T01:31:51.198" v="2721" actId="1076"/>
          <ac:spMkLst>
            <pc:docMk/>
            <pc:sldMk cId="1134345458" sldId="298"/>
            <ac:spMk id="38" creationId="{998E8C05-E3A7-80AF-1F92-100F868D694C}"/>
          </ac:spMkLst>
        </pc:spChg>
        <pc:spChg chg="add mod">
          <ac:chgData name="Andrew Steinberg" userId="f7376a4afba01116" providerId="LiveId" clId="{30A4E27C-6234-40B8-8BFB-5AE4D9F3E3C5}" dt="2022-07-11T01:32:03.249" v="2725" actId="1076"/>
          <ac:spMkLst>
            <pc:docMk/>
            <pc:sldMk cId="1134345458" sldId="298"/>
            <ac:spMk id="39" creationId="{C6E0126D-7DE8-4DAD-FBE2-17B730B018BF}"/>
          </ac:spMkLst>
        </pc:spChg>
        <pc:spChg chg="add mod">
          <ac:chgData name="Andrew Steinberg" userId="f7376a4afba01116" providerId="LiveId" clId="{30A4E27C-6234-40B8-8BFB-5AE4D9F3E3C5}" dt="2022-07-11T01:31:51.198" v="2721" actId="1076"/>
          <ac:spMkLst>
            <pc:docMk/>
            <pc:sldMk cId="1134345458" sldId="298"/>
            <ac:spMk id="40" creationId="{5DD87BA7-1044-424E-94A7-49148C133E87}"/>
          </ac:spMkLst>
        </pc:spChg>
        <pc:spChg chg="add mod">
          <ac:chgData name="Andrew Steinberg" userId="f7376a4afba01116" providerId="LiveId" clId="{30A4E27C-6234-40B8-8BFB-5AE4D9F3E3C5}" dt="2022-07-11T01:31:51.198" v="2721" actId="1076"/>
          <ac:spMkLst>
            <pc:docMk/>
            <pc:sldMk cId="1134345458" sldId="298"/>
            <ac:spMk id="41" creationId="{204418E9-6FC2-9CA8-10DE-E5D756DDF88C}"/>
          </ac:spMkLst>
        </pc:spChg>
        <pc:spChg chg="add mod">
          <ac:chgData name="Andrew Steinberg" userId="f7376a4afba01116" providerId="LiveId" clId="{30A4E27C-6234-40B8-8BFB-5AE4D9F3E3C5}" dt="2022-07-11T01:31:51.198" v="2721" actId="1076"/>
          <ac:spMkLst>
            <pc:docMk/>
            <pc:sldMk cId="1134345458" sldId="298"/>
            <ac:spMk id="42" creationId="{A3A60105-96EE-781E-8171-23438D9E1D4A}"/>
          </ac:spMkLst>
        </pc:spChg>
        <pc:spChg chg="add del mod">
          <ac:chgData name="Andrew Steinberg" userId="f7376a4afba01116" providerId="LiveId" clId="{30A4E27C-6234-40B8-8BFB-5AE4D9F3E3C5}" dt="2022-07-11T01:43:36.918" v="3023"/>
          <ac:spMkLst>
            <pc:docMk/>
            <pc:sldMk cId="1134345458" sldId="298"/>
            <ac:spMk id="43" creationId="{6D9A60AB-FA8E-1AEA-C186-FEECDE3F4ACA}"/>
          </ac:spMkLst>
        </pc:spChg>
        <pc:spChg chg="add del mod">
          <ac:chgData name="Andrew Steinberg" userId="f7376a4afba01116" providerId="LiveId" clId="{30A4E27C-6234-40B8-8BFB-5AE4D9F3E3C5}" dt="2022-07-11T01:43:36.918" v="3023"/>
          <ac:spMkLst>
            <pc:docMk/>
            <pc:sldMk cId="1134345458" sldId="298"/>
            <ac:spMk id="44" creationId="{C1FF4550-92A8-8A81-0BEF-4E4633F805A8}"/>
          </ac:spMkLst>
        </pc:spChg>
        <pc:cxnChg chg="add mod">
          <ac:chgData name="Andrew Steinberg" userId="f7376a4afba01116" providerId="LiveId" clId="{30A4E27C-6234-40B8-8BFB-5AE4D9F3E3C5}" dt="2022-07-11T01:30:36.623" v="2686" actId="1582"/>
          <ac:cxnSpMkLst>
            <pc:docMk/>
            <pc:sldMk cId="1134345458" sldId="298"/>
            <ac:cxnSpMk id="15" creationId="{336DEF28-12D1-E62B-6708-A7B95A57AB58}"/>
          </ac:cxnSpMkLst>
        </pc:cxnChg>
      </pc:sldChg>
      <pc:sldChg chg="addSp delSp modSp add del mod ord modNotesTx">
        <pc:chgData name="Andrew Steinberg" userId="f7376a4afba01116" providerId="LiveId" clId="{30A4E27C-6234-40B8-8BFB-5AE4D9F3E3C5}" dt="2022-07-11T01:42:49.151" v="3013" actId="47"/>
        <pc:sldMkLst>
          <pc:docMk/>
          <pc:sldMk cId="1754338599" sldId="299"/>
        </pc:sldMkLst>
        <pc:spChg chg="mod">
          <ac:chgData name="Andrew Steinberg" userId="f7376a4afba01116" providerId="LiveId" clId="{30A4E27C-6234-40B8-8BFB-5AE4D9F3E3C5}" dt="2022-07-11T01:40:59.416" v="3003" actId="20577"/>
          <ac:spMkLst>
            <pc:docMk/>
            <pc:sldMk cId="1754338599" sldId="299"/>
            <ac:spMk id="3" creationId="{ECFEC502-C7A3-15F3-55FA-292A08E42922}"/>
          </ac:spMkLst>
        </pc:spChg>
        <pc:spChg chg="add mod">
          <ac:chgData name="Andrew Steinberg" userId="f7376a4afba01116" providerId="LiveId" clId="{30A4E27C-6234-40B8-8BFB-5AE4D9F3E3C5}" dt="2022-07-11T01:33:25.422" v="2747" actId="1076"/>
          <ac:spMkLst>
            <pc:docMk/>
            <pc:sldMk cId="1754338599" sldId="299"/>
            <ac:spMk id="45" creationId="{33310A6F-93B6-CCF1-964C-4BA19036ABB8}"/>
          </ac:spMkLst>
        </pc:spChg>
        <pc:spChg chg="add mod">
          <ac:chgData name="Andrew Steinberg" userId="f7376a4afba01116" providerId="LiveId" clId="{30A4E27C-6234-40B8-8BFB-5AE4D9F3E3C5}" dt="2022-07-11T01:34:46.039" v="2763" actId="20577"/>
          <ac:spMkLst>
            <pc:docMk/>
            <pc:sldMk cId="1754338599" sldId="299"/>
            <ac:spMk id="49" creationId="{6B16FFC8-4098-78A9-D42A-C1D0F18C9DD3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0" creationId="{75FA7BDA-D994-353D-4480-105CCC3AFE87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1" creationId="{14B97507-30CF-0B71-09B0-41A25FD9B2A8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2" creationId="{A01895A1-E323-F0EF-3434-D2EE2822ABFB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3" creationId="{36BC0DE3-D6E4-3050-D908-CAFE12D733F4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4" creationId="{90351FDC-564E-E592-FFEA-D9CE71F1A172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5" creationId="{DB4F3EEB-0787-7005-ADC0-6EDD7B294963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6" creationId="{F1EF5CB3-5F0F-0E37-30D2-71FD0E8D82D0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7" creationId="{304C8076-4660-4029-396A-3E29BDEB1CE5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8" creationId="{90A564DF-7E81-2A5B-4034-5418A3FB671F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59" creationId="{83EC48D5-CD86-6723-F4FA-E2AF8486E3A8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0" creationId="{2922374B-1FC7-BDED-B22C-231597D23D40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1" creationId="{1B62C675-4271-A2E7-D55D-847E257E3779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2" creationId="{3273ED4A-2109-9482-E76F-33176BFFEA39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3" creationId="{82F247BD-3E3E-FD8A-9BE3-29441CA1126D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4" creationId="{02EF11DF-2EE0-1AF7-77AA-5E656922C34F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5" creationId="{BBF47F7F-47AF-51E9-BDA6-F50D9A8BAF47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6" creationId="{3D5F0EA2-2647-8FD3-E31D-73D4F587853F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7" creationId="{D535F6B1-A9B9-CB84-7C80-77CEA78D0F41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8" creationId="{6FE965C0-9798-E863-AC28-326646FB8492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69" creationId="{05D5B422-35EA-73D1-B4F6-D4C406DA255D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0" creationId="{D2C6A6C3-DF53-4926-21FA-52C2BCDBF81C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1" creationId="{5B37A5E4-6D75-A23A-D5D0-76AF3476F611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2" creationId="{76BBC743-08EF-B5E8-334D-2235D4FCB296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3" creationId="{0CB32A7F-8934-5E54-E0D2-B8F7D4CF69A3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4" creationId="{A3069586-4674-89AE-E58E-F8ABF6042432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5" creationId="{59D60C6A-EA01-939A-FE06-6132F8311B91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6" creationId="{90B2489A-B6E6-6FA9-D75C-7B5015C21360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7" creationId="{CD4470D1-B3DE-49AB-750E-285CD367BAD5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8" creationId="{AB9C2B99-F067-9727-D127-C9DB1452EE63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79" creationId="{88400809-9464-A641-2330-1525E60D88A7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0" creationId="{4FAB0821-4583-4279-F31A-95D7BBFE4E2A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1" creationId="{BFD3506C-DCE5-B0B5-6840-290600C98C97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2" creationId="{CF04C530-DAEA-A853-15D3-DEECC705F067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3" creationId="{31A08A69-3B53-68E2-299A-99780CB02CD9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4" creationId="{1A9F2B82-6C00-0CF3-B64F-BEF34694B7E8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5" creationId="{DB095D12-3071-CA07-49D4-33473A8F7284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6" creationId="{3FC3F719-A7CF-FD5F-901D-8A3972879161}"/>
          </ac:spMkLst>
        </pc:spChg>
        <pc:spChg chg="add del mod">
          <ac:chgData name="Andrew Steinberg" userId="f7376a4afba01116" providerId="LiveId" clId="{30A4E27C-6234-40B8-8BFB-5AE4D9F3E3C5}" dt="2022-07-11T01:39:02.882" v="2872"/>
          <ac:spMkLst>
            <pc:docMk/>
            <pc:sldMk cId="1754338599" sldId="299"/>
            <ac:spMk id="88" creationId="{450A6825-EBC7-7480-945B-2831F0610533}"/>
          </ac:spMkLst>
        </pc:spChg>
        <pc:cxnChg chg="add mod">
          <ac:chgData name="Andrew Steinberg" userId="f7376a4afba01116" providerId="LiveId" clId="{30A4E27C-6234-40B8-8BFB-5AE4D9F3E3C5}" dt="2022-07-11T01:33:06.584" v="2738" actId="1038"/>
          <ac:cxnSpMkLst>
            <pc:docMk/>
            <pc:sldMk cId="1754338599" sldId="299"/>
            <ac:cxnSpMk id="43" creationId="{D43FC15A-BBA9-736C-5A3D-4DAC74FE175A}"/>
          </ac:cxnSpMkLst>
        </pc:cxnChg>
        <pc:cxnChg chg="add mod">
          <ac:chgData name="Andrew Steinberg" userId="f7376a4afba01116" providerId="LiveId" clId="{30A4E27C-6234-40B8-8BFB-5AE4D9F3E3C5}" dt="2022-07-11T01:34:33.202" v="2752" actId="14100"/>
          <ac:cxnSpMkLst>
            <pc:docMk/>
            <pc:sldMk cId="1754338599" sldId="299"/>
            <ac:cxnSpMk id="46" creationId="{4C1970BB-807E-B1AD-EFB6-E2FA58826E54}"/>
          </ac:cxnSpMkLst>
        </pc:cxnChg>
        <pc:cxnChg chg="add del mod">
          <ac:chgData name="Andrew Steinberg" userId="f7376a4afba01116" providerId="LiveId" clId="{30A4E27C-6234-40B8-8BFB-5AE4D9F3E3C5}" dt="2022-07-11T01:39:02.882" v="2872"/>
          <ac:cxnSpMkLst>
            <pc:docMk/>
            <pc:sldMk cId="1754338599" sldId="299"/>
            <ac:cxnSpMk id="87" creationId="{037512D2-B0BB-2CF1-54BC-1947985F8B9A}"/>
          </ac:cxnSpMkLst>
        </pc:cxnChg>
      </pc:sldChg>
      <pc:sldChg chg="addSp delSp modSp add mod modNotesTx">
        <pc:chgData name="Andrew Steinberg" userId="f7376a4afba01116" providerId="LiveId" clId="{30A4E27C-6234-40B8-8BFB-5AE4D9F3E3C5}" dt="2022-07-11T01:43:33.832" v="3021"/>
        <pc:sldMkLst>
          <pc:docMk/>
          <pc:sldMk cId="369622329" sldId="300"/>
        </pc:sldMkLst>
        <pc:spChg chg="del">
          <ac:chgData name="Andrew Steinberg" userId="f7376a4afba01116" providerId="LiveId" clId="{30A4E27C-6234-40B8-8BFB-5AE4D9F3E3C5}" dt="2022-07-11T01:41:56.153" v="3005" actId="478"/>
          <ac:spMkLst>
            <pc:docMk/>
            <pc:sldMk cId="369622329" sldId="300"/>
            <ac:spMk id="9" creationId="{5277B01B-EC71-0C53-6061-2B2B7C6D2BA3}"/>
          </ac:spMkLst>
        </pc:spChg>
        <pc:spChg chg="del">
          <ac:chgData name="Andrew Steinberg" userId="f7376a4afba01116" providerId="LiveId" clId="{30A4E27C-6234-40B8-8BFB-5AE4D9F3E3C5}" dt="2022-07-11T01:41:56.153" v="3005" actId="478"/>
          <ac:spMkLst>
            <pc:docMk/>
            <pc:sldMk cId="369622329" sldId="300"/>
            <ac:spMk id="19" creationId="{D08A2D78-46C5-72AA-4C3B-8D7D2EE78952}"/>
          </ac:spMkLst>
        </pc:spChg>
        <pc:spChg chg="del">
          <ac:chgData name="Andrew Steinberg" userId="f7376a4afba01116" providerId="LiveId" clId="{30A4E27C-6234-40B8-8BFB-5AE4D9F3E3C5}" dt="2022-07-11T01:41:56.153" v="3005" actId="478"/>
          <ac:spMkLst>
            <pc:docMk/>
            <pc:sldMk cId="369622329" sldId="300"/>
            <ac:spMk id="20" creationId="{828CBD21-CB8E-46A4-51B4-82BC6EB1EFF3}"/>
          </ac:spMkLst>
        </pc:spChg>
        <pc:spChg chg="del">
          <ac:chgData name="Andrew Steinberg" userId="f7376a4afba01116" providerId="LiveId" clId="{30A4E27C-6234-40B8-8BFB-5AE4D9F3E3C5}" dt="2022-07-11T01:41:58.553" v="3006" actId="478"/>
          <ac:spMkLst>
            <pc:docMk/>
            <pc:sldMk cId="369622329" sldId="300"/>
            <ac:spMk id="21" creationId="{CD1B8C5E-4298-E7BC-4526-3CBD399ECBA7}"/>
          </ac:spMkLst>
        </pc:spChg>
        <pc:spChg chg="del">
          <ac:chgData name="Andrew Steinberg" userId="f7376a4afba01116" providerId="LiveId" clId="{30A4E27C-6234-40B8-8BFB-5AE4D9F3E3C5}" dt="2022-07-11T01:42:10.075" v="3008" actId="478"/>
          <ac:spMkLst>
            <pc:docMk/>
            <pc:sldMk cId="369622329" sldId="300"/>
            <ac:spMk id="23" creationId="{66594DB0-6B60-10BA-9ED5-7B5D24C5BF8D}"/>
          </ac:spMkLst>
        </pc:spChg>
        <pc:spChg chg="del">
          <ac:chgData name="Andrew Steinberg" userId="f7376a4afba01116" providerId="LiveId" clId="{30A4E27C-6234-40B8-8BFB-5AE4D9F3E3C5}" dt="2022-07-11T01:42:00.675" v="3007" actId="478"/>
          <ac:spMkLst>
            <pc:docMk/>
            <pc:sldMk cId="369622329" sldId="300"/>
            <ac:spMk id="34" creationId="{84A988E0-76DB-AE35-D159-10E7876554D4}"/>
          </ac:spMkLst>
        </pc:spChg>
        <pc:spChg chg="add mod">
          <ac:chgData name="Andrew Steinberg" userId="f7376a4afba01116" providerId="LiveId" clId="{30A4E27C-6234-40B8-8BFB-5AE4D9F3E3C5}" dt="2022-07-11T01:43:33.832" v="3021"/>
          <ac:spMkLst>
            <pc:docMk/>
            <pc:sldMk cId="369622329" sldId="300"/>
            <ac:spMk id="44" creationId="{08D9438B-29CD-524C-542A-FA124341786D}"/>
          </ac:spMkLst>
        </pc:spChg>
        <pc:spChg chg="add mod">
          <ac:chgData name="Andrew Steinberg" userId="f7376a4afba01116" providerId="LiveId" clId="{30A4E27C-6234-40B8-8BFB-5AE4D9F3E3C5}" dt="2022-07-11T01:43:33.832" v="3021"/>
          <ac:spMkLst>
            <pc:docMk/>
            <pc:sldMk cId="369622329" sldId="300"/>
            <ac:spMk id="46" creationId="{F38EDF91-3992-BE8B-0F78-ABBF13B00522}"/>
          </ac:spMkLst>
        </pc:spChg>
      </pc:sldChg>
      <pc:sldChg chg="addSp delSp modSp new del mod">
        <pc:chgData name="Andrew Steinberg" userId="f7376a4afba01116" providerId="LiveId" clId="{30A4E27C-6234-40B8-8BFB-5AE4D9F3E3C5}" dt="2022-07-11T02:37:03.706" v="3827" actId="47"/>
        <pc:sldMkLst>
          <pc:docMk/>
          <pc:sldMk cId="2064495370" sldId="301"/>
        </pc:sldMkLst>
        <pc:spChg chg="del">
          <ac:chgData name="Andrew Steinberg" userId="f7376a4afba01116" providerId="LiveId" clId="{30A4E27C-6234-40B8-8BFB-5AE4D9F3E3C5}" dt="2022-07-11T01:39:19.351" v="2875" actId="478"/>
          <ac:spMkLst>
            <pc:docMk/>
            <pc:sldMk cId="2064495370" sldId="301"/>
            <ac:spMk id="2" creationId="{EB169B4C-CE0D-449D-0D79-B0B6AADF2BB7}"/>
          </ac:spMkLst>
        </pc:spChg>
        <pc:spChg chg="del">
          <ac:chgData name="Andrew Steinberg" userId="f7376a4afba01116" providerId="LiveId" clId="{30A4E27C-6234-40B8-8BFB-5AE4D9F3E3C5}" dt="2022-07-11T01:39:18.049" v="2874" actId="478"/>
          <ac:spMkLst>
            <pc:docMk/>
            <pc:sldMk cId="2064495370" sldId="301"/>
            <ac:spMk id="3" creationId="{B5345D0C-95D1-7218-323C-EF2B1831078F}"/>
          </ac:spMkLst>
        </pc:spChg>
        <pc:picChg chg="add del mod">
          <ac:chgData name="Andrew Steinberg" userId="f7376a4afba01116" providerId="LiveId" clId="{30A4E27C-6234-40B8-8BFB-5AE4D9F3E3C5}" dt="2022-07-11T01:44:02.282" v="3025" actId="478"/>
          <ac:picMkLst>
            <pc:docMk/>
            <pc:sldMk cId="2064495370" sldId="301"/>
            <ac:picMk id="4" creationId="{8233F1A4-FDF3-2D24-DBD5-0DD523BA39ED}"/>
          </ac:picMkLst>
        </pc:picChg>
      </pc:sldChg>
      <pc:sldChg chg="addSp delSp modSp new del mod">
        <pc:chgData name="Andrew Steinberg" userId="f7376a4afba01116" providerId="LiveId" clId="{30A4E27C-6234-40B8-8BFB-5AE4D9F3E3C5}" dt="2022-07-11T02:37:00.751" v="3826" actId="47"/>
        <pc:sldMkLst>
          <pc:docMk/>
          <pc:sldMk cId="1188286591" sldId="302"/>
        </pc:sldMkLst>
        <pc:spChg chg="del">
          <ac:chgData name="Andrew Steinberg" userId="f7376a4afba01116" providerId="LiveId" clId="{30A4E27C-6234-40B8-8BFB-5AE4D9F3E3C5}" dt="2022-07-11T01:44:57.723" v="3036" actId="478"/>
          <ac:spMkLst>
            <pc:docMk/>
            <pc:sldMk cId="1188286591" sldId="302"/>
            <ac:spMk id="2" creationId="{7B36F7A9-3F57-33AD-234E-71E2564F272A}"/>
          </ac:spMkLst>
        </pc:spChg>
        <pc:spChg chg="del">
          <ac:chgData name="Andrew Steinberg" userId="f7376a4afba01116" providerId="LiveId" clId="{30A4E27C-6234-40B8-8BFB-5AE4D9F3E3C5}" dt="2022-07-11T01:44:59.442" v="3037" actId="478"/>
          <ac:spMkLst>
            <pc:docMk/>
            <pc:sldMk cId="1188286591" sldId="302"/>
            <ac:spMk id="3" creationId="{7FB3BD31-DB9D-D2DF-7B58-4496E396E17D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4" creationId="{05513D26-542D-6A1F-6CE4-72298E6FF3DD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5" creationId="{4489A7D9-05F4-C3ED-37D4-E9289C2F82FD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6" creationId="{6B63E6D8-6C91-97A2-6C16-55DC7D322D8A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7" creationId="{D55FB7FD-CFDA-9C68-6234-5DB770755D30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8" creationId="{720F86B7-BF85-4CD9-22CA-861B948836EE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9" creationId="{03A0F71C-5299-C144-4CD5-69580328D29D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0" creationId="{44A9C529-B4F3-047D-5B21-1FD1B9AF15EF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1" creationId="{1C452425-08D3-73A6-C6F3-7D3CC91D7E57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2" creationId="{3C64FF08-C049-C536-BFFA-994822065074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3" creationId="{C566B862-85E0-980F-CDDD-295069520791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4" creationId="{C9746924-082B-1789-F3A6-C7966B19C7C9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5" creationId="{3E3DCFA8-BBC8-5561-A939-84FCE52A262A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6" creationId="{AB66CE37-7A9A-49F0-731D-EB113C9FFE7B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7" creationId="{A3826A5F-E82C-CC35-968B-3CC44CBBAB42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8" creationId="{99859718-1CFB-9CBC-AC9A-C449639019B2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19" creationId="{3B44D448-2C6D-80F0-9EF7-82986D54047C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0" creationId="{918AC7A4-768E-70C2-CD57-32C675F4E6FC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1" creationId="{3AA1ED66-7F46-62CA-06C5-4A499E9AA350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2" creationId="{7C52DD14-AA97-6D61-95AA-5E3D5A2AF9D0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3" creationId="{F9769333-38A2-8E46-6EF4-B8611E9479DA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4" creationId="{5BD171DC-04B5-753C-F1CE-A53F2D6803F5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5" creationId="{2767E7A1-EE0C-1AF0-78B6-9391C5CBB0EF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6" creationId="{726A4A6F-2631-E78E-B528-56BAC437BA70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7" creationId="{7A341270-B7E2-3585-0C2B-72854FD918A3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8" creationId="{285D18E8-3DD5-5765-FE87-A40EADC1DA74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29" creationId="{9F6E5513-523B-703E-8D26-7C7216EED23E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0" creationId="{02CFF17C-B55C-1D05-8CE6-EBA4F6C954AB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1" creationId="{A22A49D0-6E07-002B-77AE-8831F6DCFE7A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2" creationId="{A396FFD5-BEB2-387D-DB5B-D1BABFFAC2F1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3" creationId="{950F0C63-5933-21DA-826A-8A32AD6230D6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4" creationId="{3A48EC8B-2875-EBDA-22CC-4D14AF35B9A9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6" creationId="{DAE8F597-FD4E-EE74-E596-179C2754F15D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8" creationId="{02AB97A1-7EA8-E16E-80DF-5B123E86D5F1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39" creationId="{46E5D8EB-BCCD-AD3A-4BF1-35674E8608C2}"/>
          </ac:spMkLst>
        </pc:spChg>
        <pc:spChg chg="add del mod">
          <ac:chgData name="Andrew Steinberg" userId="f7376a4afba01116" providerId="LiveId" clId="{30A4E27C-6234-40B8-8BFB-5AE4D9F3E3C5}" dt="2022-07-11T01:44:46.575" v="3033"/>
          <ac:spMkLst>
            <pc:docMk/>
            <pc:sldMk cId="1188286591" sldId="302"/>
            <ac:spMk id="40" creationId="{0DC5AEA8-71EA-5E3C-2919-F82180D2371A}"/>
          </ac:spMkLst>
        </pc:spChg>
        <pc:grpChg chg="add mod">
          <ac:chgData name="Andrew Steinberg" userId="f7376a4afba01116" providerId="LiveId" clId="{30A4E27C-6234-40B8-8BFB-5AE4D9F3E3C5}" dt="2022-07-11T01:44:45.935" v="3032" actId="164"/>
          <ac:grpSpMkLst>
            <pc:docMk/>
            <pc:sldMk cId="1188286591" sldId="302"/>
            <ac:grpSpMk id="41" creationId="{7FFB0B96-90A4-1B76-B80B-93391A9B1125}"/>
          </ac:grpSpMkLst>
        </pc:grpChg>
        <pc:picChg chg="add mod">
          <ac:chgData name="Andrew Steinberg" userId="f7376a4afba01116" providerId="LiveId" clId="{30A4E27C-6234-40B8-8BFB-5AE4D9F3E3C5}" dt="2022-07-11T01:45:02.806" v="3039" actId="1076"/>
          <ac:picMkLst>
            <pc:docMk/>
            <pc:sldMk cId="1188286591" sldId="302"/>
            <ac:picMk id="42" creationId="{1123D6B5-F329-AB40-382A-2E264ECB8F45}"/>
          </ac:picMkLst>
        </pc:picChg>
        <pc:cxnChg chg="add del mod">
          <ac:chgData name="Andrew Steinberg" userId="f7376a4afba01116" providerId="LiveId" clId="{30A4E27C-6234-40B8-8BFB-5AE4D9F3E3C5}" dt="2022-07-11T01:44:46.575" v="3033"/>
          <ac:cxnSpMkLst>
            <pc:docMk/>
            <pc:sldMk cId="1188286591" sldId="302"/>
            <ac:cxnSpMk id="35" creationId="{201FEFEE-19D4-2CB4-41A0-8A43BE473226}"/>
          </ac:cxnSpMkLst>
        </pc:cxnChg>
        <pc:cxnChg chg="add del mod">
          <ac:chgData name="Andrew Steinberg" userId="f7376a4afba01116" providerId="LiveId" clId="{30A4E27C-6234-40B8-8BFB-5AE4D9F3E3C5}" dt="2022-07-11T01:44:46.575" v="3033"/>
          <ac:cxnSpMkLst>
            <pc:docMk/>
            <pc:sldMk cId="1188286591" sldId="302"/>
            <ac:cxnSpMk id="37" creationId="{E955D4FB-6C9D-A501-B28B-D05BA3658BF1}"/>
          </ac:cxnSpMkLst>
        </pc:cxnChg>
      </pc:sldChg>
      <pc:sldChg chg="addSp delSp modSp add mod modNotesTx">
        <pc:chgData name="Andrew Steinberg" userId="f7376a4afba01116" providerId="LiveId" clId="{30A4E27C-6234-40B8-8BFB-5AE4D9F3E3C5}" dt="2022-07-11T01:51:56.097" v="3168"/>
        <pc:sldMkLst>
          <pc:docMk/>
          <pc:sldMk cId="1135342990" sldId="303"/>
        </pc:sldMkLst>
        <pc:spChg chg="add mod">
          <ac:chgData name="Andrew Steinberg" userId="f7376a4afba01116" providerId="LiveId" clId="{30A4E27C-6234-40B8-8BFB-5AE4D9F3E3C5}" dt="2022-07-11T01:42:34.724" v="3011"/>
          <ac:spMkLst>
            <pc:docMk/>
            <pc:sldMk cId="1135342990" sldId="303"/>
            <ac:spMk id="46" creationId="{8D2CA068-26A0-0960-40BA-0BCA0A6909C9}"/>
          </ac:spMkLst>
        </pc:spChg>
        <pc:spChg chg="add mod">
          <ac:chgData name="Andrew Steinberg" userId="f7376a4afba01116" providerId="LiveId" clId="{30A4E27C-6234-40B8-8BFB-5AE4D9F3E3C5}" dt="2022-07-11T01:43:11.223" v="3016" actId="20577"/>
          <ac:spMkLst>
            <pc:docMk/>
            <pc:sldMk cId="1135342990" sldId="303"/>
            <ac:spMk id="47" creationId="{E94CFBB5-B3A4-20F3-F5F4-09229981595B}"/>
          </ac:spMkLst>
        </pc:spChg>
        <pc:spChg chg="add mod">
          <ac:chgData name="Andrew Steinberg" userId="f7376a4afba01116" providerId="LiveId" clId="{30A4E27C-6234-40B8-8BFB-5AE4D9F3E3C5}" dt="2022-07-11T01:43:24.273" v="3020" actId="20577"/>
          <ac:spMkLst>
            <pc:docMk/>
            <pc:sldMk cId="1135342990" sldId="303"/>
            <ac:spMk id="48" creationId="{88E6FB44-AC2B-61D7-ABF4-8774E67FB64B}"/>
          </ac:spMkLst>
        </pc:spChg>
        <pc:picChg chg="add del mod">
          <ac:chgData name="Andrew Steinberg" userId="f7376a4afba01116" providerId="LiveId" clId="{30A4E27C-6234-40B8-8BFB-5AE4D9F3E3C5}" dt="2022-07-11T01:51:56.097" v="3168"/>
          <ac:picMkLst>
            <pc:docMk/>
            <pc:sldMk cId="1135342990" sldId="303"/>
            <ac:picMk id="49" creationId="{C531CE1A-A4D7-9BD2-048C-6BA79265D444}"/>
          </ac:picMkLst>
        </pc:picChg>
        <pc:cxnChg chg="add mod">
          <ac:chgData name="Andrew Steinberg" userId="f7376a4afba01116" providerId="LiveId" clId="{30A4E27C-6234-40B8-8BFB-5AE4D9F3E3C5}" dt="2022-07-11T01:42:27.944" v="3010"/>
          <ac:cxnSpMkLst>
            <pc:docMk/>
            <pc:sldMk cId="1135342990" sldId="303"/>
            <ac:cxnSpMk id="44" creationId="{7E49F105-9401-CEB2-BEC7-C1CBF7A1236B}"/>
          </ac:cxnSpMkLst>
        </pc:cxnChg>
      </pc:sldChg>
      <pc:sldChg chg="addSp modSp new mod">
        <pc:chgData name="Andrew Steinberg" userId="f7376a4afba01116" providerId="LiveId" clId="{30A4E27C-6234-40B8-8BFB-5AE4D9F3E3C5}" dt="2022-07-11T02:36:51.828" v="3825" actId="20577"/>
        <pc:sldMkLst>
          <pc:docMk/>
          <pc:sldMk cId="2543524047" sldId="304"/>
        </pc:sldMkLst>
        <pc:spChg chg="mod">
          <ac:chgData name="Andrew Steinberg" userId="f7376a4afba01116" providerId="LiveId" clId="{30A4E27C-6234-40B8-8BFB-5AE4D9F3E3C5}" dt="2022-07-11T02:04:13.615" v="3297" actId="20577"/>
          <ac:spMkLst>
            <pc:docMk/>
            <pc:sldMk cId="2543524047" sldId="304"/>
            <ac:spMk id="2" creationId="{0068A4B7-6340-5083-5461-9775AFF2A1D6}"/>
          </ac:spMkLst>
        </pc:spChg>
        <pc:spChg chg="mod">
          <ac:chgData name="Andrew Steinberg" userId="f7376a4afba01116" providerId="LiveId" clId="{30A4E27C-6234-40B8-8BFB-5AE4D9F3E3C5}" dt="2022-07-11T02:36:51.828" v="3825" actId="20577"/>
          <ac:spMkLst>
            <pc:docMk/>
            <pc:sldMk cId="2543524047" sldId="304"/>
            <ac:spMk id="3" creationId="{7C5D10A6-E7C2-228F-ACB3-9A16BDADEB0E}"/>
          </ac:spMkLst>
        </pc:spChg>
        <pc:picChg chg="add mod">
          <ac:chgData name="Andrew Steinberg" userId="f7376a4afba01116" providerId="LiveId" clId="{30A4E27C-6234-40B8-8BFB-5AE4D9F3E3C5}" dt="2022-07-11T02:11:02.591" v="3491" actId="1037"/>
          <ac:picMkLst>
            <pc:docMk/>
            <pc:sldMk cId="2543524047" sldId="304"/>
            <ac:picMk id="4" creationId="{A23FCF04-BEE5-E6B0-D283-834038A2DA99}"/>
          </ac:picMkLst>
        </pc:picChg>
      </pc:sldChg>
      <pc:sldChg chg="add">
        <pc:chgData name="Andrew Steinberg" userId="f7376a4afba01116" providerId="LiveId" clId="{30A4E27C-6234-40B8-8BFB-5AE4D9F3E3C5}" dt="2022-07-11T02:36:20.781" v="3817"/>
        <pc:sldMkLst>
          <pc:docMk/>
          <pc:sldMk cId="1804366446" sldId="305"/>
        </pc:sldMkLst>
      </pc:sldChg>
      <pc:sldChg chg="add">
        <pc:chgData name="Andrew Steinberg" userId="f7376a4afba01116" providerId="LiveId" clId="{30A4E27C-6234-40B8-8BFB-5AE4D9F3E3C5}" dt="2022-07-11T02:36:29.309" v="3820"/>
        <pc:sldMkLst>
          <pc:docMk/>
          <pc:sldMk cId="1752367897" sldId="306"/>
        </pc:sldMkLst>
      </pc:sldChg>
      <pc:sldChg chg="add">
        <pc:chgData name="Andrew Steinberg" userId="f7376a4afba01116" providerId="LiveId" clId="{30A4E27C-6234-40B8-8BFB-5AE4D9F3E3C5}" dt="2022-07-11T02:36:37.229" v="3822"/>
        <pc:sldMkLst>
          <pc:docMk/>
          <pc:sldMk cId="1013483254" sldId="307"/>
        </pc:sldMkLst>
      </pc:sldChg>
      <pc:sldChg chg="add">
        <pc:chgData name="Andrew Steinberg" userId="f7376a4afba01116" providerId="LiveId" clId="{30A4E27C-6234-40B8-8BFB-5AE4D9F3E3C5}" dt="2022-07-11T02:36:46.354" v="3824"/>
        <pc:sldMkLst>
          <pc:docMk/>
          <pc:sldMk cId="1282866980" sldId="308"/>
        </pc:sldMkLst>
      </pc:sldChg>
      <pc:sldChg chg="modSp new mod">
        <pc:chgData name="Andrew Steinberg" userId="f7376a4afba01116" providerId="LiveId" clId="{30A4E27C-6234-40B8-8BFB-5AE4D9F3E3C5}" dt="2022-07-11T04:13:46.924" v="4627" actId="113"/>
        <pc:sldMkLst>
          <pc:docMk/>
          <pc:sldMk cId="728332922" sldId="309"/>
        </pc:sldMkLst>
        <pc:spChg chg="mod">
          <ac:chgData name="Andrew Steinberg" userId="f7376a4afba01116" providerId="LiveId" clId="{30A4E27C-6234-40B8-8BFB-5AE4D9F3E3C5}" dt="2022-07-11T02:42:14.112" v="3853" actId="20577"/>
          <ac:spMkLst>
            <pc:docMk/>
            <pc:sldMk cId="728332922" sldId="309"/>
            <ac:spMk id="2" creationId="{A514D95A-0EF2-E57B-D0D5-508B37960ABB}"/>
          </ac:spMkLst>
        </pc:spChg>
        <pc:spChg chg="mod">
          <ac:chgData name="Andrew Steinberg" userId="f7376a4afba01116" providerId="LiveId" clId="{30A4E27C-6234-40B8-8BFB-5AE4D9F3E3C5}" dt="2022-07-11T04:13:46.924" v="4627" actId="113"/>
          <ac:spMkLst>
            <pc:docMk/>
            <pc:sldMk cId="728332922" sldId="309"/>
            <ac:spMk id="3" creationId="{2859F9BE-AF4B-316B-0C92-42D5726DF34B}"/>
          </ac:spMkLst>
        </pc:spChg>
      </pc:sldChg>
      <pc:sldChg chg="addSp modSp add mod modNotesTx">
        <pc:chgData name="Andrew Steinberg" userId="f7376a4afba01116" providerId="LiveId" clId="{30A4E27C-6234-40B8-8BFB-5AE4D9F3E3C5}" dt="2022-07-11T02:53:09.417" v="3919" actId="20577"/>
        <pc:sldMkLst>
          <pc:docMk/>
          <pc:sldMk cId="2665232060" sldId="310"/>
        </pc:sldMkLst>
        <pc:spChg chg="add mod">
          <ac:chgData name="Andrew Steinberg" userId="f7376a4afba01116" providerId="LiveId" clId="{30A4E27C-6234-40B8-8BFB-5AE4D9F3E3C5}" dt="2022-07-11T02:52:52.582" v="3903" actId="20577"/>
          <ac:spMkLst>
            <pc:docMk/>
            <pc:sldMk cId="2665232060" sldId="310"/>
            <ac:spMk id="5" creationId="{893158D4-9E2A-9C4C-7BE4-5EB08B7302D8}"/>
          </ac:spMkLst>
        </pc:spChg>
      </pc:sldChg>
      <pc:sldChg chg="addSp modSp new add del mod">
        <pc:chgData name="Andrew Steinberg" userId="f7376a4afba01116" providerId="LiveId" clId="{30A4E27C-6234-40B8-8BFB-5AE4D9F3E3C5}" dt="2022-07-11T04:26:45.255" v="5097" actId="22"/>
        <pc:sldMkLst>
          <pc:docMk/>
          <pc:sldMk cId="1594201978" sldId="311"/>
        </pc:sldMkLst>
        <pc:spChg chg="mod">
          <ac:chgData name="Andrew Steinberg" userId="f7376a4afba01116" providerId="LiveId" clId="{30A4E27C-6234-40B8-8BFB-5AE4D9F3E3C5}" dt="2022-07-11T04:13:56.811" v="4629"/>
          <ac:spMkLst>
            <pc:docMk/>
            <pc:sldMk cId="1594201978" sldId="311"/>
            <ac:spMk id="2" creationId="{51DC8C9C-E6F3-0149-6136-0829BE3F189D}"/>
          </ac:spMkLst>
        </pc:spChg>
        <pc:spChg chg="mod">
          <ac:chgData name="Andrew Steinberg" userId="f7376a4afba01116" providerId="LiveId" clId="{30A4E27C-6234-40B8-8BFB-5AE4D9F3E3C5}" dt="2022-07-11T04:18:46.350" v="5068" actId="113"/>
          <ac:spMkLst>
            <pc:docMk/>
            <pc:sldMk cId="1594201978" sldId="311"/>
            <ac:spMk id="3" creationId="{47813E55-CA59-9302-F08E-697FFA1F2789}"/>
          </ac:spMkLst>
        </pc:spChg>
        <pc:spChg chg="add">
          <ac:chgData name="Andrew Steinberg" userId="f7376a4afba01116" providerId="LiveId" clId="{30A4E27C-6234-40B8-8BFB-5AE4D9F3E3C5}" dt="2022-07-11T04:26:45.255" v="5097" actId="22"/>
          <ac:spMkLst>
            <pc:docMk/>
            <pc:sldMk cId="1594201978" sldId="311"/>
            <ac:spMk id="5" creationId="{EE961F9E-7F90-4584-4DC6-2B53A44B9CD1}"/>
          </ac:spMkLst>
        </pc:spChg>
      </pc:sldChg>
      <pc:sldChg chg="addSp delSp modSp add mod">
        <pc:chgData name="Andrew Steinberg" userId="f7376a4afba01116" providerId="LiveId" clId="{30A4E27C-6234-40B8-8BFB-5AE4D9F3E3C5}" dt="2022-07-11T04:32:24.872" v="5346" actId="20577"/>
        <pc:sldMkLst>
          <pc:docMk/>
          <pc:sldMk cId="2048482602" sldId="312"/>
        </pc:sldMkLst>
        <pc:spChg chg="mod">
          <ac:chgData name="Andrew Steinberg" userId="f7376a4afba01116" providerId="LiveId" clId="{30A4E27C-6234-40B8-8BFB-5AE4D9F3E3C5}" dt="2022-07-11T04:32:24.872" v="5346" actId="20577"/>
          <ac:spMkLst>
            <pc:docMk/>
            <pc:sldMk cId="2048482602" sldId="312"/>
            <ac:spMk id="3" creationId="{47813E55-CA59-9302-F08E-697FFA1F2789}"/>
          </ac:spMkLst>
        </pc:spChg>
        <pc:spChg chg="del mod">
          <ac:chgData name="Andrew Steinberg" userId="f7376a4afba01116" providerId="LiveId" clId="{30A4E27C-6234-40B8-8BFB-5AE4D9F3E3C5}" dt="2022-07-11T04:30:36.424" v="5187" actId="478"/>
          <ac:spMkLst>
            <pc:docMk/>
            <pc:sldMk cId="2048482602" sldId="312"/>
            <ac:spMk id="5" creationId="{EE961F9E-7F90-4584-4DC6-2B53A44B9CD1}"/>
          </ac:spMkLst>
        </pc:spChg>
        <pc:spChg chg="add del mod">
          <ac:chgData name="Andrew Steinberg" userId="f7376a4afba01116" providerId="LiveId" clId="{30A4E27C-6234-40B8-8BFB-5AE4D9F3E3C5}" dt="2022-07-11T04:30:06.186" v="5153" actId="478"/>
          <ac:spMkLst>
            <pc:docMk/>
            <pc:sldMk cId="2048482602" sldId="312"/>
            <ac:spMk id="6" creationId="{2975B334-F234-F77B-EF5E-712F38A63E78}"/>
          </ac:spMkLst>
        </pc:spChg>
      </pc:sldChg>
      <pc:sldChg chg="addSp delSp modSp new mod">
        <pc:chgData name="Andrew Steinberg" userId="f7376a4afba01116" providerId="LiveId" clId="{30A4E27C-6234-40B8-8BFB-5AE4D9F3E3C5}" dt="2022-07-11T05:18:59.177" v="6258" actId="1076"/>
        <pc:sldMkLst>
          <pc:docMk/>
          <pc:sldMk cId="1476325395" sldId="313"/>
        </pc:sldMkLst>
        <pc:spChg chg="mod">
          <ac:chgData name="Andrew Steinberg" userId="f7376a4afba01116" providerId="LiveId" clId="{30A4E27C-6234-40B8-8BFB-5AE4D9F3E3C5}" dt="2022-07-11T05:18:41.671" v="6228" actId="1035"/>
          <ac:spMkLst>
            <pc:docMk/>
            <pc:sldMk cId="1476325395" sldId="313"/>
            <ac:spMk id="2" creationId="{CC06D222-276C-534B-6268-0B3E148949A2}"/>
          </ac:spMkLst>
        </pc:spChg>
        <pc:spChg chg="mod">
          <ac:chgData name="Andrew Steinberg" userId="f7376a4afba01116" providerId="LiveId" clId="{30A4E27C-6234-40B8-8BFB-5AE4D9F3E3C5}" dt="2022-07-11T05:18:54.766" v="6257" actId="1076"/>
          <ac:spMkLst>
            <pc:docMk/>
            <pc:sldMk cId="1476325395" sldId="313"/>
            <ac:spMk id="3" creationId="{147A32BE-B4B4-A67C-25C3-776CED4B5087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4" creationId="{4AEA09EF-D8BE-4E23-A4B4-B0728C4662D5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9" creationId="{26D488BD-9DE7-8406-EF3D-4EAC95B1A7F5}"/>
          </ac:spMkLst>
        </pc:spChg>
        <pc:spChg chg="add del mod">
          <ac:chgData name="Andrew Steinberg" userId="f7376a4afba01116" providerId="LiveId" clId="{30A4E27C-6234-40B8-8BFB-5AE4D9F3E3C5}" dt="2022-07-11T05:02:21.320" v="5586"/>
          <ac:spMkLst>
            <pc:docMk/>
            <pc:sldMk cId="1476325395" sldId="313"/>
            <ac:spMk id="11" creationId="{0C308DA0-D3AF-F53B-BAC3-42954387F478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21" creationId="{91C67F6C-FE02-F173-AAE8-6469B4D56187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22" creationId="{667EDC90-2D7B-6BA2-0C40-5DDD5D692BC8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24" creationId="{0B5F3B8A-C2F3-B1DA-BAAF-7AFDC2F4FA4D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25" creationId="{A2B99B6B-E1CD-5F21-E730-264DD2CAA4E6}"/>
          </ac:spMkLst>
        </pc:spChg>
        <pc:spChg chg="add mod">
          <ac:chgData name="Andrew Steinberg" userId="f7376a4afba01116" providerId="LiveId" clId="{30A4E27C-6234-40B8-8BFB-5AE4D9F3E3C5}" dt="2022-07-11T05:09:15.922" v="5703" actId="164"/>
          <ac:spMkLst>
            <pc:docMk/>
            <pc:sldMk cId="1476325395" sldId="313"/>
            <ac:spMk id="29" creationId="{0E1C1C27-0E21-1E93-77AD-CE55E0518D11}"/>
          </ac:spMkLst>
        </pc:spChg>
        <pc:grpChg chg="add mod">
          <ac:chgData name="Andrew Steinberg" userId="f7376a4afba01116" providerId="LiveId" clId="{30A4E27C-6234-40B8-8BFB-5AE4D9F3E3C5}" dt="2022-07-11T05:18:59.177" v="6258" actId="1076"/>
          <ac:grpSpMkLst>
            <pc:docMk/>
            <pc:sldMk cId="1476325395" sldId="313"/>
            <ac:grpSpMk id="30" creationId="{EA9E59E6-1C52-A470-3526-81ECBEDACBFF}"/>
          </ac:grpSpMkLst>
        </pc:grp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5" creationId="{8184C64E-35A4-D74E-97F9-3AD07125CBE5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10" creationId="{6C51A3A3-E548-6BDC-0720-8184F17E7F8D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12" creationId="{BA177EB6-3451-3FD7-4ACA-DB795E536DBB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16" creationId="{A3E8737A-20FA-B1E4-CFA5-637712E92A93}"/>
          </ac:cxnSpMkLst>
        </pc:cxnChg>
        <pc:cxnChg chg="add del mod">
          <ac:chgData name="Andrew Steinberg" userId="f7376a4afba01116" providerId="LiveId" clId="{30A4E27C-6234-40B8-8BFB-5AE4D9F3E3C5}" dt="2022-07-11T05:03:41.692" v="5619" actId="478"/>
          <ac:cxnSpMkLst>
            <pc:docMk/>
            <pc:sldMk cId="1476325395" sldId="313"/>
            <ac:cxnSpMk id="17" creationId="{1DF9C1EB-C831-7479-B62B-E5FB8C6F8ADC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18" creationId="{0F925931-34E4-0B1B-D46A-2E23A5869484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19" creationId="{75D8AF72-55A1-1036-7484-B935E6709EFC}"/>
          </ac:cxnSpMkLst>
        </pc:cxnChg>
        <pc:cxnChg chg="add mod">
          <ac:chgData name="Andrew Steinberg" userId="f7376a4afba01116" providerId="LiveId" clId="{30A4E27C-6234-40B8-8BFB-5AE4D9F3E3C5}" dt="2022-07-11T05:09:15.922" v="5703" actId="164"/>
          <ac:cxnSpMkLst>
            <pc:docMk/>
            <pc:sldMk cId="1476325395" sldId="313"/>
            <ac:cxnSpMk id="26" creationId="{1586E104-64AF-A006-7604-7D5CC10815CD}"/>
          </ac:cxnSpMkLst>
        </pc:cxnChg>
      </pc:sldChg>
      <pc:sldChg chg="modSp new mod">
        <pc:chgData name="Andrew Steinberg" userId="f7376a4afba01116" providerId="LiveId" clId="{30A4E27C-6234-40B8-8BFB-5AE4D9F3E3C5}" dt="2022-07-11T05:29:02.925" v="6738" actId="20577"/>
        <pc:sldMkLst>
          <pc:docMk/>
          <pc:sldMk cId="1394738355" sldId="314"/>
        </pc:sldMkLst>
        <pc:spChg chg="mod">
          <ac:chgData name="Andrew Steinberg" userId="f7376a4afba01116" providerId="LiveId" clId="{30A4E27C-6234-40B8-8BFB-5AE4D9F3E3C5}" dt="2022-07-11T05:20:04.245" v="6292" actId="20577"/>
          <ac:spMkLst>
            <pc:docMk/>
            <pc:sldMk cId="1394738355" sldId="314"/>
            <ac:spMk id="2" creationId="{43D25DC3-8032-2087-9F2B-CA004E06CB7B}"/>
          </ac:spMkLst>
        </pc:spChg>
        <pc:spChg chg="mod">
          <ac:chgData name="Andrew Steinberg" userId="f7376a4afba01116" providerId="LiveId" clId="{30A4E27C-6234-40B8-8BFB-5AE4D9F3E3C5}" dt="2022-07-11T05:29:02.925" v="6738" actId="20577"/>
          <ac:spMkLst>
            <pc:docMk/>
            <pc:sldMk cId="1394738355" sldId="314"/>
            <ac:spMk id="3" creationId="{7EA05F40-4A33-771E-5E13-F5B8B7AC67E8}"/>
          </ac:spMkLst>
        </pc:spChg>
      </pc:sldChg>
      <pc:sldChg chg="add del">
        <pc:chgData name="Andrew Steinberg" userId="f7376a4afba01116" providerId="LiveId" clId="{30A4E27C-6234-40B8-8BFB-5AE4D9F3E3C5}" dt="2022-07-11T04:32:58.649" v="5347" actId="47"/>
        <pc:sldMkLst>
          <pc:docMk/>
          <pc:sldMk cId="2732308117" sldId="314"/>
        </pc:sldMkLst>
      </pc:sldChg>
      <pc:sldChg chg="addSp modSp add mod">
        <pc:chgData name="Andrew Steinberg" userId="f7376a4afba01116" providerId="LiveId" clId="{30A4E27C-6234-40B8-8BFB-5AE4D9F3E3C5}" dt="2022-07-11T05:29:34.591" v="6826" actId="20577"/>
        <pc:sldMkLst>
          <pc:docMk/>
          <pc:sldMk cId="4143557176" sldId="315"/>
        </pc:sldMkLst>
        <pc:spChg chg="add mod">
          <ac:chgData name="Andrew Steinberg" userId="f7376a4afba01116" providerId="LiveId" clId="{30A4E27C-6234-40B8-8BFB-5AE4D9F3E3C5}" dt="2022-07-11T05:29:34.591" v="6826" actId="20577"/>
          <ac:spMkLst>
            <pc:docMk/>
            <pc:sldMk cId="4143557176" sldId="315"/>
            <ac:spMk id="4" creationId="{170CFDFA-24AE-74D7-7728-AAA98597122E}"/>
          </ac:spMkLst>
        </pc:spChg>
      </pc:sldChg>
      <pc:sldChg chg="modSp new add del mod">
        <pc:chgData name="Andrew Steinberg" userId="f7376a4afba01116" providerId="LiveId" clId="{30A4E27C-6234-40B8-8BFB-5AE4D9F3E3C5}" dt="2022-07-11T05:33:22.283" v="7086" actId="5793"/>
        <pc:sldMkLst>
          <pc:docMk/>
          <pc:sldMk cId="703339372" sldId="316"/>
        </pc:sldMkLst>
        <pc:spChg chg="mod">
          <ac:chgData name="Andrew Steinberg" userId="f7376a4afba01116" providerId="LiveId" clId="{30A4E27C-6234-40B8-8BFB-5AE4D9F3E3C5}" dt="2022-07-11T05:30:36.361" v="6864" actId="20577"/>
          <ac:spMkLst>
            <pc:docMk/>
            <pc:sldMk cId="703339372" sldId="316"/>
            <ac:spMk id="2" creationId="{E848AF07-8F89-6D33-B797-9F372524CC24}"/>
          </ac:spMkLst>
        </pc:spChg>
        <pc:spChg chg="mod">
          <ac:chgData name="Andrew Steinberg" userId="f7376a4afba01116" providerId="LiveId" clId="{30A4E27C-6234-40B8-8BFB-5AE4D9F3E3C5}" dt="2022-07-11T05:33:22.283" v="7086" actId="5793"/>
          <ac:spMkLst>
            <pc:docMk/>
            <pc:sldMk cId="703339372" sldId="316"/>
            <ac:spMk id="3" creationId="{479F996B-89E7-C29A-376F-271E5E39CC52}"/>
          </ac:spMkLst>
        </pc:spChg>
      </pc:sldChg>
      <pc:sldChg chg="add">
        <pc:chgData name="Andrew Steinberg" userId="f7376a4afba01116" providerId="LiveId" clId="{30A4E27C-6234-40B8-8BFB-5AE4D9F3E3C5}" dt="2022-07-11T05:32:41.023" v="7070"/>
        <pc:sldMkLst>
          <pc:docMk/>
          <pc:sldMk cId="589438408" sldId="317"/>
        </pc:sldMkLst>
      </pc:sldChg>
      <pc:sldChg chg="add">
        <pc:chgData name="Andrew Steinberg" userId="f7376a4afba01116" providerId="LiveId" clId="{30A4E27C-6234-40B8-8BFB-5AE4D9F3E3C5}" dt="2022-07-11T05:32:50.521" v="7072"/>
        <pc:sldMkLst>
          <pc:docMk/>
          <pc:sldMk cId="1127812083" sldId="318"/>
        </pc:sldMkLst>
      </pc:sldChg>
      <pc:sldChg chg="add">
        <pc:chgData name="Andrew Steinberg" userId="f7376a4afba01116" providerId="LiveId" clId="{30A4E27C-6234-40B8-8BFB-5AE4D9F3E3C5}" dt="2022-07-11T05:33:04.332" v="7075"/>
        <pc:sldMkLst>
          <pc:docMk/>
          <pc:sldMk cId="2055031860" sldId="319"/>
        </pc:sldMkLst>
      </pc:sldChg>
      <pc:sldChg chg="add">
        <pc:chgData name="Andrew Steinberg" userId="f7376a4afba01116" providerId="LiveId" clId="{30A4E27C-6234-40B8-8BFB-5AE4D9F3E3C5}" dt="2022-07-11T05:33:10.535" v="7079"/>
        <pc:sldMkLst>
          <pc:docMk/>
          <pc:sldMk cId="2571918940" sldId="320"/>
        </pc:sldMkLst>
      </pc:sldChg>
      <pc:sldChg chg="add">
        <pc:chgData name="Andrew Steinberg" userId="f7376a4afba01116" providerId="LiveId" clId="{30A4E27C-6234-40B8-8BFB-5AE4D9F3E3C5}" dt="2022-07-11T05:33:15.691" v="7081"/>
        <pc:sldMkLst>
          <pc:docMk/>
          <pc:sldMk cId="571264850" sldId="321"/>
        </pc:sldMkLst>
      </pc:sldChg>
      <pc:sldChg chg="add">
        <pc:chgData name="Andrew Steinberg" userId="f7376a4afba01116" providerId="LiveId" clId="{30A4E27C-6234-40B8-8BFB-5AE4D9F3E3C5}" dt="2022-07-11T05:33:19.930" v="7083"/>
        <pc:sldMkLst>
          <pc:docMk/>
          <pc:sldMk cId="3100245264" sldId="322"/>
        </pc:sldMkLst>
      </pc:sldChg>
      <pc:sldChg chg="addSp modSp add mod">
        <pc:chgData name="Andrew Steinberg" userId="f7376a4afba01116" providerId="LiveId" clId="{30A4E27C-6234-40B8-8BFB-5AE4D9F3E3C5}" dt="2022-07-11T05:38:39.612" v="7199" actId="20577"/>
        <pc:sldMkLst>
          <pc:docMk/>
          <pc:sldMk cId="2865531278" sldId="323"/>
        </pc:sldMkLst>
        <pc:spChg chg="add mod">
          <ac:chgData name="Andrew Steinberg" userId="f7376a4afba01116" providerId="LiveId" clId="{30A4E27C-6234-40B8-8BFB-5AE4D9F3E3C5}" dt="2022-07-11T05:38:39.612" v="7199" actId="20577"/>
          <ac:spMkLst>
            <pc:docMk/>
            <pc:sldMk cId="2865531278" sldId="323"/>
            <ac:spMk id="4" creationId="{6B2AD17F-4CB9-605F-6430-5139D595AF5E}"/>
          </ac:spMkLst>
        </pc:spChg>
      </pc:sldChg>
      <pc:sldChg chg="modSp add mod">
        <pc:chgData name="Andrew Steinberg" userId="f7376a4afba01116" providerId="LiveId" clId="{30A4E27C-6234-40B8-8BFB-5AE4D9F3E3C5}" dt="2022-07-11T05:39:21.542" v="7280" actId="20577"/>
        <pc:sldMkLst>
          <pc:docMk/>
          <pc:sldMk cId="1407050216" sldId="324"/>
        </pc:sldMkLst>
        <pc:spChg chg="mod">
          <ac:chgData name="Andrew Steinberg" userId="f7376a4afba01116" providerId="LiveId" clId="{30A4E27C-6234-40B8-8BFB-5AE4D9F3E3C5}" dt="2022-07-11T05:39:21.542" v="7280" actId="20577"/>
          <ac:spMkLst>
            <pc:docMk/>
            <pc:sldMk cId="1407050216" sldId="324"/>
            <ac:spMk id="4" creationId="{6B2AD17F-4CB9-605F-6430-5139D595AF5E}"/>
          </ac:spMkLst>
        </pc:spChg>
      </pc:sldChg>
      <pc:sldChg chg="new del">
        <pc:chgData name="Andrew Steinberg" userId="f7376a4afba01116" providerId="LiveId" clId="{30A4E27C-6234-40B8-8BFB-5AE4D9F3E3C5}" dt="2022-07-11T05:42:01.363" v="7283" actId="47"/>
        <pc:sldMkLst>
          <pc:docMk/>
          <pc:sldMk cId="85757520" sldId="325"/>
        </pc:sldMkLst>
      </pc:sldChg>
      <pc:sldMasterChg chg="modSp modSldLayout">
        <pc:chgData name="Andrew Steinberg" userId="f7376a4afba01116" providerId="LiveId" clId="{30A4E27C-6234-40B8-8BFB-5AE4D9F3E3C5}" dt="2022-07-10T23:07:27.504" v="10" actId="2711"/>
        <pc:sldMasterMkLst>
          <pc:docMk/>
          <pc:sldMasterMk cId="520523362" sldId="2147483790"/>
        </pc:sldMasterMkLst>
        <pc:spChg chg="mod">
          <ac:chgData name="Andrew Steinberg" userId="f7376a4afba01116" providerId="LiveId" clId="{30A4E27C-6234-40B8-8BFB-5AE4D9F3E3C5}" dt="2022-07-10T23:06:42.143" v="2" actId="2711"/>
          <ac:spMkLst>
            <pc:docMk/>
            <pc:sldMasterMk cId="520523362" sldId="2147483790"/>
            <ac:spMk id="2" creationId="{13AB6D57-E5D3-4BA3-9886-1C754BF582E1}"/>
          </ac:spMkLst>
        </pc:spChg>
        <pc:spChg chg="mod">
          <ac:chgData name="Andrew Steinberg" userId="f7376a4afba01116" providerId="LiveId" clId="{30A4E27C-6234-40B8-8BFB-5AE4D9F3E3C5}" dt="2022-07-10T23:06:47.667" v="3" actId="2711"/>
          <ac:spMkLst>
            <pc:docMk/>
            <pc:sldMasterMk cId="520523362" sldId="2147483790"/>
            <ac:spMk id="3" creationId="{54528238-B0D0-47D5-A695-25C9237EFDC6}"/>
          </ac:spMkLst>
        </pc:spChg>
        <pc:sldLayoutChg chg="modSp">
          <pc:chgData name="Andrew Steinberg" userId="f7376a4afba01116" providerId="LiveId" clId="{30A4E27C-6234-40B8-8BFB-5AE4D9F3E3C5}" dt="2022-07-10T23:07:03.646" v="5" actId="2711"/>
          <pc:sldLayoutMkLst>
            <pc:docMk/>
            <pc:sldMasterMk cId="520523362" sldId="2147483790"/>
            <pc:sldLayoutMk cId="1055945455" sldId="2147483791"/>
          </pc:sldLayoutMkLst>
          <pc:spChg chg="mod">
            <ac:chgData name="Andrew Steinberg" userId="f7376a4afba01116" providerId="LiveId" clId="{30A4E27C-6234-40B8-8BFB-5AE4D9F3E3C5}" dt="2022-07-10T23:07:03.646" v="5" actId="2711"/>
            <ac:spMkLst>
              <pc:docMk/>
              <pc:sldMasterMk cId="520523362" sldId="2147483790"/>
              <pc:sldLayoutMk cId="1055945455" sldId="2147483791"/>
              <ac:spMk id="2" creationId="{6AE40D44-026E-4034-AA7F-E225195F30AE}"/>
            </ac:spMkLst>
          </pc:spChg>
          <pc:spChg chg="mod">
            <ac:chgData name="Andrew Steinberg" userId="f7376a4afba01116" providerId="LiveId" clId="{30A4E27C-6234-40B8-8BFB-5AE4D9F3E3C5}" dt="2022-07-10T23:07:03.646" v="5" actId="2711"/>
            <ac:spMkLst>
              <pc:docMk/>
              <pc:sldMasterMk cId="520523362" sldId="2147483790"/>
              <pc:sldLayoutMk cId="1055945455" sldId="2147483791"/>
              <ac:spMk id="3" creationId="{8E3EF54C-B259-4453-9114-4FAF9A43534D}"/>
            </ac:spMkLst>
          </pc:spChg>
          <pc:spChg chg="mod">
            <ac:chgData name="Andrew Steinberg" userId="f7376a4afba01116" providerId="LiveId" clId="{30A4E27C-6234-40B8-8BFB-5AE4D9F3E3C5}" dt="2022-07-10T23:07:03.646" v="5" actId="2711"/>
            <ac:spMkLst>
              <pc:docMk/>
              <pc:sldMasterMk cId="520523362" sldId="2147483790"/>
              <pc:sldLayoutMk cId="1055945455" sldId="2147483791"/>
              <ac:spMk id="4" creationId="{1ADDCCB8-F88F-46BA-B976-9C7D1377AD80}"/>
            </ac:spMkLst>
          </pc:spChg>
          <pc:spChg chg="mod">
            <ac:chgData name="Andrew Steinberg" userId="f7376a4afba01116" providerId="LiveId" clId="{30A4E27C-6234-40B8-8BFB-5AE4D9F3E3C5}" dt="2022-07-10T23:07:03.646" v="5" actId="2711"/>
            <ac:spMkLst>
              <pc:docMk/>
              <pc:sldMasterMk cId="520523362" sldId="2147483790"/>
              <pc:sldLayoutMk cId="1055945455" sldId="2147483791"/>
              <ac:spMk id="5" creationId="{D95F3195-2B9E-4734-A929-52556102DE13}"/>
            </ac:spMkLst>
          </pc:spChg>
          <pc:spChg chg="mod">
            <ac:chgData name="Andrew Steinberg" userId="f7376a4afba01116" providerId="LiveId" clId="{30A4E27C-6234-40B8-8BFB-5AE4D9F3E3C5}" dt="2022-07-10T23:07:03.646" v="5" actId="2711"/>
            <ac:spMkLst>
              <pc:docMk/>
              <pc:sldMasterMk cId="520523362" sldId="2147483790"/>
              <pc:sldLayoutMk cId="1055945455" sldId="2147483791"/>
              <ac:spMk id="6" creationId="{8639D3FC-0CB5-44CF-99CA-AB97803E3DA8}"/>
            </ac:spMkLst>
          </pc:spChg>
        </pc:sldLayoutChg>
        <pc:sldLayoutChg chg="modSp">
          <pc:chgData name="Andrew Steinberg" userId="f7376a4afba01116" providerId="LiveId" clId="{30A4E27C-6234-40B8-8BFB-5AE4D9F3E3C5}" dt="2022-07-10T23:07:08.112" v="6" actId="2711"/>
          <pc:sldLayoutMkLst>
            <pc:docMk/>
            <pc:sldMasterMk cId="520523362" sldId="2147483790"/>
            <pc:sldLayoutMk cId="2741580999" sldId="2147483792"/>
          </pc:sldLayoutMkLst>
          <pc:spChg chg="mod">
            <ac:chgData name="Andrew Steinberg" userId="f7376a4afba01116" providerId="LiveId" clId="{30A4E27C-6234-40B8-8BFB-5AE4D9F3E3C5}" dt="2022-07-10T23:07:08.112" v="6" actId="2711"/>
            <ac:spMkLst>
              <pc:docMk/>
              <pc:sldMasterMk cId="520523362" sldId="2147483790"/>
              <pc:sldLayoutMk cId="2741580999" sldId="2147483792"/>
              <ac:spMk id="2" creationId="{BBD508F3-59FB-4B9A-909A-6ACDD3922BA4}"/>
            </ac:spMkLst>
          </pc:spChg>
          <pc:spChg chg="mod">
            <ac:chgData name="Andrew Steinberg" userId="f7376a4afba01116" providerId="LiveId" clId="{30A4E27C-6234-40B8-8BFB-5AE4D9F3E3C5}" dt="2022-07-10T23:07:08.112" v="6" actId="2711"/>
            <ac:spMkLst>
              <pc:docMk/>
              <pc:sldMasterMk cId="520523362" sldId="2147483790"/>
              <pc:sldLayoutMk cId="2741580999" sldId="2147483792"/>
              <ac:spMk id="3" creationId="{59556B4E-094D-469E-9473-5634C5184885}"/>
            </ac:spMkLst>
          </pc:spChg>
          <pc:spChg chg="mod">
            <ac:chgData name="Andrew Steinberg" userId="f7376a4afba01116" providerId="LiveId" clId="{30A4E27C-6234-40B8-8BFB-5AE4D9F3E3C5}" dt="2022-07-10T23:07:08.112" v="6" actId="2711"/>
            <ac:spMkLst>
              <pc:docMk/>
              <pc:sldMasterMk cId="520523362" sldId="2147483790"/>
              <pc:sldLayoutMk cId="2741580999" sldId="2147483792"/>
              <ac:spMk id="4" creationId="{022FCAE3-DF66-41B4-BD39-78C5956779C7}"/>
            </ac:spMkLst>
          </pc:spChg>
          <pc:spChg chg="mod">
            <ac:chgData name="Andrew Steinberg" userId="f7376a4afba01116" providerId="LiveId" clId="{30A4E27C-6234-40B8-8BFB-5AE4D9F3E3C5}" dt="2022-07-10T23:07:08.112" v="6" actId="2711"/>
            <ac:spMkLst>
              <pc:docMk/>
              <pc:sldMasterMk cId="520523362" sldId="2147483790"/>
              <pc:sldLayoutMk cId="2741580999" sldId="2147483792"/>
              <ac:spMk id="5" creationId="{877F217C-FB8A-42BC-8C93-DFE09B67A422}"/>
            </ac:spMkLst>
          </pc:spChg>
          <pc:spChg chg="mod">
            <ac:chgData name="Andrew Steinberg" userId="f7376a4afba01116" providerId="LiveId" clId="{30A4E27C-6234-40B8-8BFB-5AE4D9F3E3C5}" dt="2022-07-10T23:07:08.112" v="6" actId="2711"/>
            <ac:spMkLst>
              <pc:docMk/>
              <pc:sldMasterMk cId="520523362" sldId="2147483790"/>
              <pc:sldLayoutMk cId="2741580999" sldId="2147483792"/>
              <ac:spMk id="6" creationId="{6B22B80E-3409-4F11-8AB4-34F3A6F91AEE}"/>
            </ac:spMkLst>
          </pc:spChg>
        </pc:sldLayoutChg>
        <pc:sldLayoutChg chg="modSp">
          <pc:chgData name="Andrew Steinberg" userId="f7376a4afba01116" providerId="LiveId" clId="{30A4E27C-6234-40B8-8BFB-5AE4D9F3E3C5}" dt="2022-07-10T23:07:16.848" v="7" actId="2711"/>
          <pc:sldLayoutMkLst>
            <pc:docMk/>
            <pc:sldMasterMk cId="520523362" sldId="2147483790"/>
            <pc:sldLayoutMk cId="1195311151" sldId="2147483793"/>
          </pc:sldLayoutMkLst>
          <pc:spChg chg="mod">
            <ac:chgData name="Andrew Steinberg" userId="f7376a4afba01116" providerId="LiveId" clId="{30A4E27C-6234-40B8-8BFB-5AE4D9F3E3C5}" dt="2022-07-10T23:07:16.848" v="7" actId="2711"/>
            <ac:spMkLst>
              <pc:docMk/>
              <pc:sldMasterMk cId="520523362" sldId="2147483790"/>
              <pc:sldLayoutMk cId="1195311151" sldId="2147483793"/>
              <ac:spMk id="2" creationId="{3FFE4880-41A4-45A4-8D5E-14A31021058C}"/>
            </ac:spMkLst>
          </pc:spChg>
          <pc:spChg chg="mod">
            <ac:chgData name="Andrew Steinberg" userId="f7376a4afba01116" providerId="LiveId" clId="{30A4E27C-6234-40B8-8BFB-5AE4D9F3E3C5}" dt="2022-07-10T23:07:16.848" v="7" actId="2711"/>
            <ac:spMkLst>
              <pc:docMk/>
              <pc:sldMasterMk cId="520523362" sldId="2147483790"/>
              <pc:sldLayoutMk cId="1195311151" sldId="2147483793"/>
              <ac:spMk id="3" creationId="{CCCE3FE3-A5C7-458F-ADEB-4DF65363AE0D}"/>
            </ac:spMkLst>
          </pc:spChg>
          <pc:spChg chg="mod">
            <ac:chgData name="Andrew Steinberg" userId="f7376a4afba01116" providerId="LiveId" clId="{30A4E27C-6234-40B8-8BFB-5AE4D9F3E3C5}" dt="2022-07-10T23:07:16.848" v="7" actId="2711"/>
            <ac:spMkLst>
              <pc:docMk/>
              <pc:sldMasterMk cId="520523362" sldId="2147483790"/>
              <pc:sldLayoutMk cId="1195311151" sldId="2147483793"/>
              <ac:spMk id="4" creationId="{C25FDAAD-B9DB-4DEE-834A-2C3AA352E3FE}"/>
            </ac:spMkLst>
          </pc:spChg>
          <pc:spChg chg="mod">
            <ac:chgData name="Andrew Steinberg" userId="f7376a4afba01116" providerId="LiveId" clId="{30A4E27C-6234-40B8-8BFB-5AE4D9F3E3C5}" dt="2022-07-10T23:07:16.848" v="7" actId="2711"/>
            <ac:spMkLst>
              <pc:docMk/>
              <pc:sldMasterMk cId="520523362" sldId="2147483790"/>
              <pc:sldLayoutMk cId="1195311151" sldId="2147483793"/>
              <ac:spMk id="5" creationId="{F1D88550-8211-4865-BF0A-C93BD8786A76}"/>
            </ac:spMkLst>
          </pc:spChg>
          <pc:spChg chg="mod">
            <ac:chgData name="Andrew Steinberg" userId="f7376a4afba01116" providerId="LiveId" clId="{30A4E27C-6234-40B8-8BFB-5AE4D9F3E3C5}" dt="2022-07-10T23:07:16.848" v="7" actId="2711"/>
            <ac:spMkLst>
              <pc:docMk/>
              <pc:sldMasterMk cId="520523362" sldId="2147483790"/>
              <pc:sldLayoutMk cId="1195311151" sldId="2147483793"/>
              <ac:spMk id="6" creationId="{DB65ABC2-6A68-42B8-A358-47410316A75F}"/>
            </ac:spMkLst>
          </pc:spChg>
        </pc:sldLayoutChg>
        <pc:sldLayoutChg chg="modSp">
          <pc:chgData name="Andrew Steinberg" userId="f7376a4afba01116" providerId="LiveId" clId="{30A4E27C-6234-40B8-8BFB-5AE4D9F3E3C5}" dt="2022-07-10T23:07:19.743" v="8" actId="2711"/>
          <pc:sldLayoutMkLst>
            <pc:docMk/>
            <pc:sldMasterMk cId="520523362" sldId="2147483790"/>
            <pc:sldLayoutMk cId="2224555924" sldId="2147483794"/>
          </pc:sldLayoutMkLst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2" creationId="{D846FB30-F2E0-438D-9AD3-C3ADD66CBCA7}"/>
            </ac:spMkLst>
          </pc:spChg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3" creationId="{365E1C7A-447A-467B-8D8B-D926D960CFCD}"/>
            </ac:spMkLst>
          </pc:spChg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4" creationId="{628CB93E-4165-4F54-83D0-36C96D1B102D}"/>
            </ac:spMkLst>
          </pc:spChg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5" creationId="{4D4F62AD-5340-462F-B7EA-FA174E44595F}"/>
            </ac:spMkLst>
          </pc:spChg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6" creationId="{7DBE8196-F4E8-46FB-B1E3-9AA153FE2277}"/>
            </ac:spMkLst>
          </pc:spChg>
          <pc:spChg chg="mod">
            <ac:chgData name="Andrew Steinberg" userId="f7376a4afba01116" providerId="LiveId" clId="{30A4E27C-6234-40B8-8BFB-5AE4D9F3E3C5}" dt="2022-07-10T23:07:19.743" v="8" actId="2711"/>
            <ac:spMkLst>
              <pc:docMk/>
              <pc:sldMasterMk cId="520523362" sldId="2147483790"/>
              <pc:sldLayoutMk cId="2224555924" sldId="2147483794"/>
              <ac:spMk id="7" creationId="{CF1B3522-6048-49F4-8779-14B029B9BCF7}"/>
            </ac:spMkLst>
          </pc:spChg>
        </pc:sldLayoutChg>
        <pc:sldLayoutChg chg="modSp">
          <pc:chgData name="Andrew Steinberg" userId="f7376a4afba01116" providerId="LiveId" clId="{30A4E27C-6234-40B8-8BFB-5AE4D9F3E3C5}" dt="2022-07-10T23:07:23.461" v="9" actId="2711"/>
          <pc:sldLayoutMkLst>
            <pc:docMk/>
            <pc:sldMasterMk cId="520523362" sldId="2147483790"/>
            <pc:sldLayoutMk cId="2794014208" sldId="2147483795"/>
          </pc:sldLayoutMkLst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2" creationId="{D5DDA311-5C1B-4615-879C-A53FE08F73C0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3" creationId="{6BBB9FDF-7610-464E-9ED2-1A7133B95EBE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4" creationId="{3228C8BB-18C6-4464-9077-4AC5D75EDE9F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5" creationId="{E4B6EBB9-F226-4FAE-BF4D-70C76537F410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6" creationId="{60CC603D-388F-4BDF-82E9-A62C7EC33A5E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7" creationId="{DCA26CC3-9FEF-4EA3-A245-BFEF10838551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8" creationId="{95BD4685-F298-4E80-9790-F45CCEBECB58}"/>
            </ac:spMkLst>
          </pc:spChg>
          <pc:spChg chg="mod">
            <ac:chgData name="Andrew Steinberg" userId="f7376a4afba01116" providerId="LiveId" clId="{30A4E27C-6234-40B8-8BFB-5AE4D9F3E3C5}" dt="2022-07-10T23:07:23.461" v="9" actId="2711"/>
            <ac:spMkLst>
              <pc:docMk/>
              <pc:sldMasterMk cId="520523362" sldId="2147483790"/>
              <pc:sldLayoutMk cId="2794014208" sldId="2147483795"/>
              <ac:spMk id="9" creationId="{A513D32B-FA78-457B-B019-0862FE931F21}"/>
            </ac:spMkLst>
          </pc:spChg>
        </pc:sldLayoutChg>
        <pc:sldLayoutChg chg="modSp">
          <pc:chgData name="Andrew Steinberg" userId="f7376a4afba01116" providerId="LiveId" clId="{30A4E27C-6234-40B8-8BFB-5AE4D9F3E3C5}" dt="2022-07-10T23:07:27.504" v="10" actId="2711"/>
          <pc:sldLayoutMkLst>
            <pc:docMk/>
            <pc:sldMasterMk cId="520523362" sldId="2147483790"/>
            <pc:sldLayoutMk cId="2514497093" sldId="2147483796"/>
          </pc:sldLayoutMkLst>
          <pc:spChg chg="mod">
            <ac:chgData name="Andrew Steinberg" userId="f7376a4afba01116" providerId="LiveId" clId="{30A4E27C-6234-40B8-8BFB-5AE4D9F3E3C5}" dt="2022-07-10T23:07:27.504" v="10" actId="2711"/>
            <ac:spMkLst>
              <pc:docMk/>
              <pc:sldMasterMk cId="520523362" sldId="2147483790"/>
              <pc:sldLayoutMk cId="2514497093" sldId="2147483796"/>
              <ac:spMk id="2" creationId="{7554AF90-425B-403E-9212-31B27938174C}"/>
            </ac:spMkLst>
          </pc:spChg>
          <pc:spChg chg="mod">
            <ac:chgData name="Andrew Steinberg" userId="f7376a4afba01116" providerId="LiveId" clId="{30A4E27C-6234-40B8-8BFB-5AE4D9F3E3C5}" dt="2022-07-10T23:07:27.504" v="10" actId="2711"/>
            <ac:spMkLst>
              <pc:docMk/>
              <pc:sldMasterMk cId="520523362" sldId="2147483790"/>
              <pc:sldLayoutMk cId="2514497093" sldId="2147483796"/>
              <ac:spMk id="3" creationId="{EE002777-DBC7-4F0A-AC94-01ADAF74D865}"/>
            </ac:spMkLst>
          </pc:spChg>
          <pc:spChg chg="mod">
            <ac:chgData name="Andrew Steinberg" userId="f7376a4afba01116" providerId="LiveId" clId="{30A4E27C-6234-40B8-8BFB-5AE4D9F3E3C5}" dt="2022-07-10T23:07:27.504" v="10" actId="2711"/>
            <ac:spMkLst>
              <pc:docMk/>
              <pc:sldMasterMk cId="520523362" sldId="2147483790"/>
              <pc:sldLayoutMk cId="2514497093" sldId="2147483796"/>
              <ac:spMk id="4" creationId="{3D4DC163-6A30-4C7B-91AD-9D445DCE945C}"/>
            </ac:spMkLst>
          </pc:spChg>
          <pc:spChg chg="mod">
            <ac:chgData name="Andrew Steinberg" userId="f7376a4afba01116" providerId="LiveId" clId="{30A4E27C-6234-40B8-8BFB-5AE4D9F3E3C5}" dt="2022-07-10T23:07:27.504" v="10" actId="2711"/>
            <ac:spMkLst>
              <pc:docMk/>
              <pc:sldMasterMk cId="520523362" sldId="2147483790"/>
              <pc:sldLayoutMk cId="2514497093" sldId="2147483796"/>
              <ac:spMk id="5" creationId="{E03B5C8B-2D8B-4486-90B8-698AA58560D3}"/>
            </ac:spMkLst>
          </pc:spChg>
        </pc:sldLayoutChg>
      </pc:sldMasterChg>
    </pc:docChg>
  </pc:docChgLst>
  <pc:docChgLst>
    <pc:chgData name="Andrew Steinberg" userId="f7376a4afba01116" providerId="LiveId" clId="{2F42F2EE-108E-4D39-94E1-5AE3CF152C0B}"/>
    <pc:docChg chg="modSld">
      <pc:chgData name="Andrew Steinberg" userId="f7376a4afba01116" providerId="LiveId" clId="{2F42F2EE-108E-4D39-94E1-5AE3CF152C0B}" dt="2021-09-20T20:53:31.289" v="1" actId="20577"/>
      <pc:docMkLst>
        <pc:docMk/>
      </pc:docMkLst>
      <pc:sldChg chg="modSp">
        <pc:chgData name="Andrew Steinberg" userId="f7376a4afba01116" providerId="LiveId" clId="{2F42F2EE-108E-4D39-94E1-5AE3CF152C0B}" dt="2021-09-20T20:53:31.289" v="1" actId="20577"/>
        <pc:sldMkLst>
          <pc:docMk/>
          <pc:sldMk cId="1202487546" sldId="262"/>
        </pc:sldMkLst>
        <pc:spChg chg="mod">
          <ac:chgData name="Andrew Steinberg" userId="f7376a4afba01116" providerId="LiveId" clId="{2F42F2EE-108E-4D39-94E1-5AE3CF152C0B}" dt="2021-09-20T20:53:31.289" v="1" actId="20577"/>
          <ac:spMkLst>
            <pc:docMk/>
            <pc:sldMk cId="1202487546" sldId="262"/>
            <ac:spMk id="4" creationId="{25FF5D5D-F46D-467C-951C-48D84C4159CA}"/>
          </ac:spMkLst>
        </pc:spChg>
      </pc:sldChg>
    </pc:docChg>
  </pc:docChgLst>
  <pc:docChgLst>
    <pc:chgData name="Andrew Steinberg" userId="f7376a4afba01116" providerId="LiveId" clId="{3FD02B80-0038-44A1-AB6B-952570DB4720}"/>
    <pc:docChg chg="undo custSel addSld delSld modSld sldOrd">
      <pc:chgData name="Andrew Steinberg" userId="f7376a4afba01116" providerId="LiveId" clId="{3FD02B80-0038-44A1-AB6B-952570DB4720}" dt="2021-09-07T01:21:57.652" v="707" actId="47"/>
      <pc:docMkLst>
        <pc:docMk/>
      </pc:docMkLst>
      <pc:sldChg chg="ord">
        <pc:chgData name="Andrew Steinberg" userId="f7376a4afba01116" providerId="LiveId" clId="{3FD02B80-0038-44A1-AB6B-952570DB4720}" dt="2021-09-07T00:45:20.898" v="496"/>
        <pc:sldMkLst>
          <pc:docMk/>
          <pc:sldMk cId="266343434" sldId="261"/>
        </pc:sldMkLst>
      </pc:sldChg>
      <pc:sldChg chg="addSp modSp mod">
        <pc:chgData name="Andrew Steinberg" userId="f7376a4afba01116" providerId="LiveId" clId="{3FD02B80-0038-44A1-AB6B-952570DB4720}" dt="2021-09-07T00:44:42.556" v="488" actId="1076"/>
        <pc:sldMkLst>
          <pc:docMk/>
          <pc:sldMk cId="1202487546" sldId="262"/>
        </pc:sldMkLst>
        <pc:spChg chg="mod">
          <ac:chgData name="Andrew Steinberg" userId="f7376a4afba01116" providerId="LiveId" clId="{3FD02B80-0038-44A1-AB6B-952570DB4720}" dt="2021-09-06T22:04:17.733" v="419" actId="20577"/>
          <ac:spMkLst>
            <pc:docMk/>
            <pc:sldMk cId="1202487546" sldId="262"/>
            <ac:spMk id="3" creationId="{36A8F892-08DD-42DF-96EF-552C737DDF08}"/>
          </ac:spMkLst>
        </pc:spChg>
        <pc:spChg chg="mod">
          <ac:chgData name="Andrew Steinberg" userId="f7376a4afba01116" providerId="LiveId" clId="{3FD02B80-0038-44A1-AB6B-952570DB4720}" dt="2021-09-07T00:44:42.556" v="488" actId="1076"/>
          <ac:spMkLst>
            <pc:docMk/>
            <pc:sldMk cId="1202487546" sldId="262"/>
            <ac:spMk id="4" creationId="{25FF5D5D-F46D-467C-951C-48D84C4159CA}"/>
          </ac:spMkLst>
        </pc:spChg>
        <pc:spChg chg="add mod">
          <ac:chgData name="Andrew Steinberg" userId="f7376a4afba01116" providerId="LiveId" clId="{3FD02B80-0038-44A1-AB6B-952570DB4720}" dt="2021-09-06T22:04:41.443" v="435" actId="1076"/>
          <ac:spMkLst>
            <pc:docMk/>
            <pc:sldMk cId="1202487546" sldId="262"/>
            <ac:spMk id="13" creationId="{F9CA4A19-DF18-42AB-852F-471CDDC1FF71}"/>
          </ac:spMkLst>
        </pc:spChg>
        <pc:spChg chg="add mod">
          <ac:chgData name="Andrew Steinberg" userId="f7376a4afba01116" providerId="LiveId" clId="{3FD02B80-0038-44A1-AB6B-952570DB4720}" dt="2021-09-06T22:07:20.386" v="475" actId="20577"/>
          <ac:spMkLst>
            <pc:docMk/>
            <pc:sldMk cId="1202487546" sldId="262"/>
            <ac:spMk id="14" creationId="{02595198-41D5-4C4A-A33E-7F541E491F25}"/>
          </ac:spMkLst>
        </pc:spChg>
        <pc:spChg chg="add mod">
          <ac:chgData name="Andrew Steinberg" userId="f7376a4afba01116" providerId="LiveId" clId="{3FD02B80-0038-44A1-AB6B-952570DB4720}" dt="2021-09-06T22:07:11.995" v="472" actId="1076"/>
          <ac:spMkLst>
            <pc:docMk/>
            <pc:sldMk cId="1202487546" sldId="262"/>
            <ac:spMk id="15" creationId="{83BEE54C-13CE-4B69-B51C-A37E6CFE79A1}"/>
          </ac:spMkLst>
        </pc:spChg>
        <pc:spChg chg="add mod">
          <ac:chgData name="Andrew Steinberg" userId="f7376a4afba01116" providerId="LiveId" clId="{3FD02B80-0038-44A1-AB6B-952570DB4720}" dt="2021-09-06T22:07:52.096" v="483" actId="1076"/>
          <ac:spMkLst>
            <pc:docMk/>
            <pc:sldMk cId="1202487546" sldId="262"/>
            <ac:spMk id="16" creationId="{5C49A34B-6670-48E9-95BE-6B76082922BB}"/>
          </ac:spMkLst>
        </pc:spChg>
        <pc:spChg chg="add mod">
          <ac:chgData name="Andrew Steinberg" userId="f7376a4afba01116" providerId="LiveId" clId="{3FD02B80-0038-44A1-AB6B-952570DB4720}" dt="2021-09-06T22:08:00.461" v="487" actId="20577"/>
          <ac:spMkLst>
            <pc:docMk/>
            <pc:sldMk cId="1202487546" sldId="262"/>
            <ac:spMk id="17" creationId="{D3FA8F6A-4777-47B8-9AF1-5F9A4C0385B4}"/>
          </ac:spMkLst>
        </pc:spChg>
        <pc:cxnChg chg="add mod">
          <ac:chgData name="Andrew Steinberg" userId="f7376a4afba01116" providerId="LiveId" clId="{3FD02B80-0038-44A1-AB6B-952570DB4720}" dt="2021-09-06T22:02:33.327" v="388" actId="1076"/>
          <ac:cxnSpMkLst>
            <pc:docMk/>
            <pc:sldMk cId="1202487546" sldId="262"/>
            <ac:cxnSpMk id="6" creationId="{737D0234-B334-48CE-ACD4-8A99348B461F}"/>
          </ac:cxnSpMkLst>
        </pc:cxnChg>
        <pc:cxnChg chg="add mod">
          <ac:chgData name="Andrew Steinberg" userId="f7376a4afba01116" providerId="LiveId" clId="{3FD02B80-0038-44A1-AB6B-952570DB4720}" dt="2021-09-06T22:04:00.850" v="405" actId="1035"/>
          <ac:cxnSpMkLst>
            <pc:docMk/>
            <pc:sldMk cId="1202487546" sldId="262"/>
            <ac:cxnSpMk id="8" creationId="{F2F6FAF1-7570-41BE-BBE4-8E925A03CA3C}"/>
          </ac:cxnSpMkLst>
        </pc:cxnChg>
        <pc:cxnChg chg="add mod">
          <ac:chgData name="Andrew Steinberg" userId="f7376a4afba01116" providerId="LiveId" clId="{3FD02B80-0038-44A1-AB6B-952570DB4720}" dt="2021-09-06T22:03:54.247" v="402" actId="14100"/>
          <ac:cxnSpMkLst>
            <pc:docMk/>
            <pc:sldMk cId="1202487546" sldId="262"/>
            <ac:cxnSpMk id="9" creationId="{10364763-9853-4F45-AD0C-DA583C5E96C3}"/>
          </ac:cxnSpMkLst>
        </pc:cxnChg>
        <pc:cxnChg chg="add mod">
          <ac:chgData name="Andrew Steinberg" userId="f7376a4afba01116" providerId="LiveId" clId="{3FD02B80-0038-44A1-AB6B-952570DB4720}" dt="2021-09-06T22:03:44.635" v="401" actId="14100"/>
          <ac:cxnSpMkLst>
            <pc:docMk/>
            <pc:sldMk cId="1202487546" sldId="262"/>
            <ac:cxnSpMk id="10" creationId="{C66C2C1D-3AB2-4578-9EAD-7E20393C5C2B}"/>
          </ac:cxnSpMkLst>
        </pc:cxnChg>
      </pc:sldChg>
      <pc:sldChg chg="ord">
        <pc:chgData name="Andrew Steinberg" userId="f7376a4afba01116" providerId="LiveId" clId="{3FD02B80-0038-44A1-AB6B-952570DB4720}" dt="2021-09-07T00:47:02.013" v="498"/>
        <pc:sldMkLst>
          <pc:docMk/>
          <pc:sldMk cId="3570135965" sldId="266"/>
        </pc:sldMkLst>
      </pc:sldChg>
      <pc:sldChg chg="addSp modSp mod">
        <pc:chgData name="Andrew Steinberg" userId="f7376a4afba01116" providerId="LiveId" clId="{3FD02B80-0038-44A1-AB6B-952570DB4720}" dt="2021-09-07T01:10:36.675" v="567" actId="1076"/>
        <pc:sldMkLst>
          <pc:docMk/>
          <pc:sldMk cId="1752591982" sldId="268"/>
        </pc:sldMkLst>
        <pc:spChg chg="mod">
          <ac:chgData name="Andrew Steinberg" userId="f7376a4afba01116" providerId="LiveId" clId="{3FD02B80-0038-44A1-AB6B-952570DB4720}" dt="2021-09-07T01:09:10.809" v="558" actId="1076"/>
          <ac:spMkLst>
            <pc:docMk/>
            <pc:sldMk cId="1752591982" sldId="268"/>
            <ac:spMk id="3" creationId="{36A8F892-08DD-42DF-96EF-552C737DDF08}"/>
          </ac:spMkLst>
        </pc:spChg>
        <pc:spChg chg="add mod">
          <ac:chgData name="Andrew Steinberg" userId="f7376a4afba01116" providerId="LiveId" clId="{3FD02B80-0038-44A1-AB6B-952570DB4720}" dt="2021-09-07T01:09:56.968" v="561" actId="20577"/>
          <ac:spMkLst>
            <pc:docMk/>
            <pc:sldMk cId="1752591982" sldId="268"/>
            <ac:spMk id="12" creationId="{D8B61B0A-E70F-465D-8144-26CBA1EAA932}"/>
          </ac:spMkLst>
        </pc:spChg>
        <pc:spChg chg="add mod">
          <ac:chgData name="Andrew Steinberg" userId="f7376a4afba01116" providerId="LiveId" clId="{3FD02B80-0038-44A1-AB6B-952570DB4720}" dt="2021-09-07T01:10:14.516" v="565" actId="20577"/>
          <ac:spMkLst>
            <pc:docMk/>
            <pc:sldMk cId="1752591982" sldId="268"/>
            <ac:spMk id="13" creationId="{2050FE9C-FC34-4762-B4D6-9B7D828E2A0C}"/>
          </ac:spMkLst>
        </pc:spChg>
        <pc:spChg chg="add mod">
          <ac:chgData name="Andrew Steinberg" userId="f7376a4afba01116" providerId="LiveId" clId="{3FD02B80-0038-44A1-AB6B-952570DB4720}" dt="2021-09-07T01:10:36.675" v="567" actId="1076"/>
          <ac:spMkLst>
            <pc:docMk/>
            <pc:sldMk cId="1752591982" sldId="268"/>
            <ac:spMk id="14" creationId="{B5A2A535-70C2-4692-B04E-0E78ACDC13A6}"/>
          </ac:spMkLst>
        </pc:spChg>
        <pc:cxnChg chg="add mod">
          <ac:chgData name="Andrew Steinberg" userId="f7376a4afba01116" providerId="LiveId" clId="{3FD02B80-0038-44A1-AB6B-952570DB4720}" dt="2021-09-07T01:08:01.169" v="513" actId="1076"/>
          <ac:cxnSpMkLst>
            <pc:docMk/>
            <pc:sldMk cId="1752591982" sldId="268"/>
            <ac:cxnSpMk id="5" creationId="{A7A6D261-FAE9-4109-937D-D32BF42F4CB9}"/>
          </ac:cxnSpMkLst>
        </pc:cxnChg>
        <pc:cxnChg chg="add mod">
          <ac:chgData name="Andrew Steinberg" userId="f7376a4afba01116" providerId="LiveId" clId="{3FD02B80-0038-44A1-AB6B-952570DB4720}" dt="2021-09-07T01:08:56.827" v="555" actId="14100"/>
          <ac:cxnSpMkLst>
            <pc:docMk/>
            <pc:sldMk cId="1752591982" sldId="268"/>
            <ac:cxnSpMk id="7" creationId="{1397B6CD-D54B-488E-B275-ED7DE930A78D}"/>
          </ac:cxnSpMkLst>
        </pc:cxnChg>
        <pc:cxnChg chg="add mod">
          <ac:chgData name="Andrew Steinberg" userId="f7376a4afba01116" providerId="LiveId" clId="{3FD02B80-0038-44A1-AB6B-952570DB4720}" dt="2021-09-07T01:08:53.468" v="554" actId="1076"/>
          <ac:cxnSpMkLst>
            <pc:docMk/>
            <pc:sldMk cId="1752591982" sldId="268"/>
            <ac:cxnSpMk id="9" creationId="{CFE94441-890D-4172-ADC5-7033683D32D8}"/>
          </ac:cxnSpMkLst>
        </pc:cxnChg>
      </pc:sldChg>
      <pc:sldChg chg="addSp delSp modSp new mod">
        <pc:chgData name="Andrew Steinberg" userId="f7376a4afba01116" providerId="LiveId" clId="{3FD02B80-0038-44A1-AB6B-952570DB4720}" dt="2021-09-07T00:53:31.662" v="509" actId="20577"/>
        <pc:sldMkLst>
          <pc:docMk/>
          <pc:sldMk cId="2912647788" sldId="279"/>
        </pc:sldMkLst>
        <pc:spChg chg="mod">
          <ac:chgData name="Andrew Steinberg" userId="f7376a4afba01116" providerId="LiveId" clId="{3FD02B80-0038-44A1-AB6B-952570DB4720}" dt="2021-09-07T00:53:31.662" v="509" actId="20577"/>
          <ac:spMkLst>
            <pc:docMk/>
            <pc:sldMk cId="2912647788" sldId="279"/>
            <ac:spMk id="2" creationId="{4F24A597-3867-4067-A261-0E5D833F9641}"/>
          </ac:spMkLst>
        </pc:spChg>
        <pc:spChg chg="del">
          <ac:chgData name="Andrew Steinberg" userId="f7376a4afba01116" providerId="LiveId" clId="{3FD02B80-0038-44A1-AB6B-952570DB4720}" dt="2021-09-06T19:57:37.229" v="9" actId="478"/>
          <ac:spMkLst>
            <pc:docMk/>
            <pc:sldMk cId="2912647788" sldId="279"/>
            <ac:spMk id="3" creationId="{B1BD57D5-F95F-4542-BFD0-7D5AA685906C}"/>
          </ac:spMkLst>
        </pc:spChg>
        <pc:graphicFrameChg chg="add mod modGraphic">
          <ac:chgData name="Andrew Steinberg" userId="f7376a4afba01116" providerId="LiveId" clId="{3FD02B80-0038-44A1-AB6B-952570DB4720}" dt="2021-09-06T20:07:23.668" v="38" actId="20577"/>
          <ac:graphicFrameMkLst>
            <pc:docMk/>
            <pc:sldMk cId="2912647788" sldId="279"/>
            <ac:graphicFrameMk id="4" creationId="{62E7536B-40AC-4043-A78B-BB8469809549}"/>
          </ac:graphicFrameMkLst>
        </pc:graphicFrameChg>
      </pc:sldChg>
      <pc:sldChg chg="modSp new del mod">
        <pc:chgData name="Andrew Steinberg" userId="f7376a4afba01116" providerId="LiveId" clId="{3FD02B80-0038-44A1-AB6B-952570DB4720}" dt="2021-09-07T01:21:57.652" v="707" actId="47"/>
        <pc:sldMkLst>
          <pc:docMk/>
          <pc:sldMk cId="228312870" sldId="280"/>
        </pc:sldMkLst>
        <pc:spChg chg="mod">
          <ac:chgData name="Andrew Steinberg" userId="f7376a4afba01116" providerId="LiveId" clId="{3FD02B80-0038-44A1-AB6B-952570DB4720}" dt="2021-09-07T01:12:47.526" v="601" actId="20577"/>
          <ac:spMkLst>
            <pc:docMk/>
            <pc:sldMk cId="228312870" sldId="280"/>
            <ac:spMk id="2" creationId="{47EF2830-C620-40CB-B185-2404F7143A01}"/>
          </ac:spMkLst>
        </pc:spChg>
        <pc:spChg chg="mod">
          <ac:chgData name="Andrew Steinberg" userId="f7376a4afba01116" providerId="LiveId" clId="{3FD02B80-0038-44A1-AB6B-952570DB4720}" dt="2021-09-07T01:13:09.516" v="706" actId="20577"/>
          <ac:spMkLst>
            <pc:docMk/>
            <pc:sldMk cId="228312870" sldId="280"/>
            <ac:spMk id="3" creationId="{6CE4AF9A-5FCC-4D02-ADD6-02376C43693F}"/>
          </ac:spMkLst>
        </pc:spChg>
      </pc:sldChg>
    </pc:docChg>
  </pc:docChgLst>
  <pc:docChgLst>
    <pc:chgData name="Andrew Steinberg" userId="f7376a4afba01116" providerId="LiveId" clId="{DFD16280-A463-4EAE-87B3-C462DC8970CB}"/>
    <pc:docChg chg="modSld">
      <pc:chgData name="Andrew Steinberg" userId="f7376a4afba01116" providerId="LiveId" clId="{DFD16280-A463-4EAE-87B3-C462DC8970CB}" dt="2023-01-25T21:35:36.581" v="12" actId="20577"/>
      <pc:docMkLst>
        <pc:docMk/>
      </pc:docMkLst>
      <pc:sldChg chg="modSp mod">
        <pc:chgData name="Andrew Steinberg" userId="f7376a4afba01116" providerId="LiveId" clId="{DFD16280-A463-4EAE-87B3-C462DC8970CB}" dt="2023-01-18T22:29:43.623" v="11" actId="20577"/>
        <pc:sldMkLst>
          <pc:docMk/>
          <pc:sldMk cId="2122331500" sldId="256"/>
        </pc:sldMkLst>
        <pc:spChg chg="mod">
          <ac:chgData name="Andrew Steinberg" userId="f7376a4afba01116" providerId="LiveId" clId="{DFD16280-A463-4EAE-87B3-C462DC8970CB}" dt="2023-01-18T22:29:43.623" v="11" actId="20577"/>
          <ac:spMkLst>
            <pc:docMk/>
            <pc:sldMk cId="2122331500" sldId="256"/>
            <ac:spMk id="3" creationId="{E857AF74-F0A7-4C81-9E87-D72280D2F85F}"/>
          </ac:spMkLst>
        </pc:spChg>
      </pc:sldChg>
      <pc:sldChg chg="modSp mod">
        <pc:chgData name="Andrew Steinberg" userId="f7376a4afba01116" providerId="LiveId" clId="{DFD16280-A463-4EAE-87B3-C462DC8970CB}" dt="2023-01-25T21:35:36.581" v="12" actId="20577"/>
        <pc:sldMkLst>
          <pc:docMk/>
          <pc:sldMk cId="2665232060" sldId="310"/>
        </pc:sldMkLst>
        <pc:spChg chg="mod">
          <ac:chgData name="Andrew Steinberg" userId="f7376a4afba01116" providerId="LiveId" clId="{DFD16280-A463-4EAE-87B3-C462DC8970CB}" dt="2023-01-25T21:35:36.581" v="12" actId="20577"/>
          <ac:spMkLst>
            <pc:docMk/>
            <pc:sldMk cId="2665232060" sldId="310"/>
            <ac:spMk id="5" creationId="{893158D4-9E2A-9C4C-7BE4-5EB08B7302D8}"/>
          </ac:spMkLst>
        </pc:spChg>
      </pc:sldChg>
    </pc:docChg>
  </pc:docChgLst>
  <pc:docChgLst>
    <pc:chgData name="Andrew Steinberg" userId="f7376a4afba01116" providerId="LiveId" clId="{58BB39D8-23C9-4ECC-969B-470350078A8A}"/>
    <pc:docChg chg="undo custSel addSld delSld modSld sldOrd">
      <pc:chgData name="Andrew Steinberg" userId="f7376a4afba01116" providerId="LiveId" clId="{58BB39D8-23C9-4ECC-969B-470350078A8A}" dt="2021-09-08T21:05:27.503" v="525" actId="14100"/>
      <pc:docMkLst>
        <pc:docMk/>
      </pc:docMkLst>
      <pc:sldChg chg="modSp mod">
        <pc:chgData name="Andrew Steinberg" userId="f7376a4afba01116" providerId="LiveId" clId="{58BB39D8-23C9-4ECC-969B-470350078A8A}" dt="2021-09-08T20:56:58.791" v="454" actId="20577"/>
        <pc:sldMkLst>
          <pc:docMk/>
          <pc:sldMk cId="242010261" sldId="278"/>
        </pc:sldMkLst>
        <pc:spChg chg="mod">
          <ac:chgData name="Andrew Steinberg" userId="f7376a4afba01116" providerId="LiveId" clId="{58BB39D8-23C9-4ECC-969B-470350078A8A}" dt="2021-09-08T20:56:58.791" v="454" actId="20577"/>
          <ac:spMkLst>
            <pc:docMk/>
            <pc:sldMk cId="242010261" sldId="278"/>
            <ac:spMk id="2" creationId="{C82C2408-E03D-45CF-A368-123F9FB5107C}"/>
          </ac:spMkLst>
        </pc:spChg>
      </pc:sldChg>
      <pc:sldChg chg="modSp new mod">
        <pc:chgData name="Andrew Steinberg" userId="f7376a4afba01116" providerId="LiveId" clId="{58BB39D8-23C9-4ECC-969B-470350078A8A}" dt="2021-09-08T13:59:47.306" v="120" actId="114"/>
        <pc:sldMkLst>
          <pc:docMk/>
          <pc:sldMk cId="2257488906" sldId="280"/>
        </pc:sldMkLst>
        <pc:spChg chg="mod">
          <ac:chgData name="Andrew Steinberg" userId="f7376a4afba01116" providerId="LiveId" clId="{58BB39D8-23C9-4ECC-969B-470350078A8A}" dt="2021-09-08T13:59:02.885" v="110" actId="20577"/>
          <ac:spMkLst>
            <pc:docMk/>
            <pc:sldMk cId="2257488906" sldId="280"/>
            <ac:spMk id="2" creationId="{2581F881-0150-4F28-A77A-4AE577434B1A}"/>
          </ac:spMkLst>
        </pc:spChg>
        <pc:spChg chg="mod">
          <ac:chgData name="Andrew Steinberg" userId="f7376a4afba01116" providerId="LiveId" clId="{58BB39D8-23C9-4ECC-969B-470350078A8A}" dt="2021-09-08T13:59:47.306" v="120" actId="114"/>
          <ac:spMkLst>
            <pc:docMk/>
            <pc:sldMk cId="2257488906" sldId="280"/>
            <ac:spMk id="3" creationId="{DE9051D8-0F20-4508-B5BD-8A3176449619}"/>
          </ac:spMkLst>
        </pc:spChg>
      </pc:sldChg>
      <pc:sldChg chg="modSp new mod ord">
        <pc:chgData name="Andrew Steinberg" userId="f7376a4afba01116" providerId="LiveId" clId="{58BB39D8-23C9-4ECC-969B-470350078A8A}" dt="2021-09-08T21:02:39.755" v="506"/>
        <pc:sldMkLst>
          <pc:docMk/>
          <pc:sldMk cId="2601884081" sldId="281"/>
        </pc:sldMkLst>
        <pc:spChg chg="mod">
          <ac:chgData name="Andrew Steinberg" userId="f7376a4afba01116" providerId="LiveId" clId="{58BB39D8-23C9-4ECC-969B-470350078A8A}" dt="2021-09-08T14:15:13.040" v="142" actId="20577"/>
          <ac:spMkLst>
            <pc:docMk/>
            <pc:sldMk cId="2601884081" sldId="281"/>
            <ac:spMk id="2" creationId="{B5E3CCD8-F60F-4021-9359-5932EC838986}"/>
          </ac:spMkLst>
        </pc:spChg>
        <pc:spChg chg="mod">
          <ac:chgData name="Andrew Steinberg" userId="f7376a4afba01116" providerId="LiveId" clId="{58BB39D8-23C9-4ECC-969B-470350078A8A}" dt="2021-09-08T14:20:28.872" v="427" actId="20577"/>
          <ac:spMkLst>
            <pc:docMk/>
            <pc:sldMk cId="2601884081" sldId="281"/>
            <ac:spMk id="3" creationId="{E036E79B-EB69-431D-8B1E-4DA3F86C51D9}"/>
          </ac:spMkLst>
        </pc:spChg>
      </pc:sldChg>
      <pc:sldChg chg="addSp delSp modSp new mod">
        <pc:chgData name="Andrew Steinberg" userId="f7376a4afba01116" providerId="LiveId" clId="{58BB39D8-23C9-4ECC-969B-470350078A8A}" dt="2021-09-08T20:57:40.102" v="460"/>
        <pc:sldMkLst>
          <pc:docMk/>
          <pc:sldMk cId="1449747195" sldId="282"/>
        </pc:sldMkLst>
        <pc:spChg chg="del">
          <ac:chgData name="Andrew Steinberg" userId="f7376a4afba01116" providerId="LiveId" clId="{58BB39D8-23C9-4ECC-969B-470350078A8A}" dt="2021-09-08T20:57:39.466" v="459" actId="478"/>
          <ac:spMkLst>
            <pc:docMk/>
            <pc:sldMk cId="1449747195" sldId="282"/>
            <ac:spMk id="2" creationId="{7E74E9F8-D8DF-467B-A213-ECD259968EC2}"/>
          </ac:spMkLst>
        </pc:spChg>
        <pc:spChg chg="del">
          <ac:chgData name="Andrew Steinberg" userId="f7376a4afba01116" providerId="LiveId" clId="{58BB39D8-23C9-4ECC-969B-470350078A8A}" dt="2021-09-08T20:57:37.555" v="458" actId="478"/>
          <ac:spMkLst>
            <pc:docMk/>
            <pc:sldMk cId="1449747195" sldId="282"/>
            <ac:spMk id="3" creationId="{039DA4EB-D7DB-42C4-A9DB-C7A6BE10C2FD}"/>
          </ac:spMkLst>
        </pc:spChg>
        <pc:picChg chg="add mod">
          <ac:chgData name="Andrew Steinberg" userId="f7376a4afba01116" providerId="LiveId" clId="{58BB39D8-23C9-4ECC-969B-470350078A8A}" dt="2021-09-08T20:57:40.102" v="460"/>
          <ac:picMkLst>
            <pc:docMk/>
            <pc:sldMk cId="1449747195" sldId="282"/>
            <ac:picMk id="4" creationId="{13DB22E1-8F17-411D-98A6-681E03FDA715}"/>
          </ac:picMkLst>
        </pc:picChg>
      </pc:sldChg>
      <pc:sldChg chg="new del">
        <pc:chgData name="Andrew Steinberg" userId="f7376a4afba01116" providerId="LiveId" clId="{58BB39D8-23C9-4ECC-969B-470350078A8A}" dt="2021-09-08T20:57:08.224" v="456" actId="47"/>
        <pc:sldMkLst>
          <pc:docMk/>
          <pc:sldMk cId="2277118817" sldId="282"/>
        </pc:sldMkLst>
      </pc:sldChg>
      <pc:sldChg chg="addSp delSp modSp new mod">
        <pc:chgData name="Andrew Steinberg" userId="f7376a4afba01116" providerId="LiveId" clId="{58BB39D8-23C9-4ECC-969B-470350078A8A}" dt="2021-09-08T20:59:23.134" v="480" actId="1076"/>
        <pc:sldMkLst>
          <pc:docMk/>
          <pc:sldMk cId="3391950905" sldId="283"/>
        </pc:sldMkLst>
        <pc:spChg chg="del">
          <ac:chgData name="Andrew Steinberg" userId="f7376a4afba01116" providerId="LiveId" clId="{58BB39D8-23C9-4ECC-969B-470350078A8A}" dt="2021-09-08T20:58:08.037" v="463" actId="478"/>
          <ac:spMkLst>
            <pc:docMk/>
            <pc:sldMk cId="3391950905" sldId="283"/>
            <ac:spMk id="2" creationId="{A359BE31-BCBA-40C9-9541-A1749F7E44AC}"/>
          </ac:spMkLst>
        </pc:spChg>
        <pc:spChg chg="del">
          <ac:chgData name="Andrew Steinberg" userId="f7376a4afba01116" providerId="LiveId" clId="{58BB39D8-23C9-4ECC-969B-470350078A8A}" dt="2021-09-08T20:58:05.244" v="462" actId="478"/>
          <ac:spMkLst>
            <pc:docMk/>
            <pc:sldMk cId="3391950905" sldId="283"/>
            <ac:spMk id="3" creationId="{130D58EB-F7F3-4EB2-921B-AC6580FEB797}"/>
          </ac:spMkLst>
        </pc:spChg>
        <pc:picChg chg="add del mod">
          <ac:chgData name="Andrew Steinberg" userId="f7376a4afba01116" providerId="LiveId" clId="{58BB39D8-23C9-4ECC-969B-470350078A8A}" dt="2021-09-08T20:58:38.290" v="467" actId="478"/>
          <ac:picMkLst>
            <pc:docMk/>
            <pc:sldMk cId="3391950905" sldId="283"/>
            <ac:picMk id="4" creationId="{BDF787AA-BE22-4FBF-937F-E6F69707EEAB}"/>
          </ac:picMkLst>
        </pc:picChg>
        <pc:picChg chg="add del">
          <ac:chgData name="Andrew Steinberg" userId="f7376a4afba01116" providerId="LiveId" clId="{58BB39D8-23C9-4ECC-969B-470350078A8A}" dt="2021-09-08T20:58:41.764" v="469" actId="478"/>
          <ac:picMkLst>
            <pc:docMk/>
            <pc:sldMk cId="3391950905" sldId="283"/>
            <ac:picMk id="5" creationId="{B55E9F6D-0262-4A89-AA6C-CAB16AA9CFB9}"/>
          </ac:picMkLst>
        </pc:picChg>
        <pc:picChg chg="add mod">
          <ac:chgData name="Andrew Steinberg" userId="f7376a4afba01116" providerId="LiveId" clId="{58BB39D8-23C9-4ECC-969B-470350078A8A}" dt="2021-09-08T20:59:03.584" v="475" actId="1076"/>
          <ac:picMkLst>
            <pc:docMk/>
            <pc:sldMk cId="3391950905" sldId="283"/>
            <ac:picMk id="6" creationId="{A6A61CBE-C406-45C8-B5E8-0FB4464B946D}"/>
          </ac:picMkLst>
        </pc:picChg>
        <pc:picChg chg="add mod">
          <ac:chgData name="Andrew Steinberg" userId="f7376a4afba01116" providerId="LiveId" clId="{58BB39D8-23C9-4ECC-969B-470350078A8A}" dt="2021-09-08T20:59:23.134" v="480" actId="1076"/>
          <ac:picMkLst>
            <pc:docMk/>
            <pc:sldMk cId="3391950905" sldId="283"/>
            <ac:picMk id="7" creationId="{15B6B30C-663D-4993-BAD0-F2AB71A93A92}"/>
          </ac:picMkLst>
        </pc:picChg>
      </pc:sldChg>
      <pc:sldChg chg="addSp delSp modSp new mod">
        <pc:chgData name="Andrew Steinberg" userId="f7376a4afba01116" providerId="LiveId" clId="{58BB39D8-23C9-4ECC-969B-470350078A8A}" dt="2021-09-08T21:01:24.240" v="491" actId="14100"/>
        <pc:sldMkLst>
          <pc:docMk/>
          <pc:sldMk cId="2956949967" sldId="284"/>
        </pc:sldMkLst>
        <pc:spChg chg="del">
          <ac:chgData name="Andrew Steinberg" userId="f7376a4afba01116" providerId="LiveId" clId="{58BB39D8-23C9-4ECC-969B-470350078A8A}" dt="2021-09-08T20:59:54.192" v="482" actId="478"/>
          <ac:spMkLst>
            <pc:docMk/>
            <pc:sldMk cId="2956949967" sldId="284"/>
            <ac:spMk id="2" creationId="{EE81F074-B34B-4643-89D8-CFCC161437A5}"/>
          </ac:spMkLst>
        </pc:spChg>
        <pc:spChg chg="del">
          <ac:chgData name="Andrew Steinberg" userId="f7376a4afba01116" providerId="LiveId" clId="{58BB39D8-23C9-4ECC-969B-470350078A8A}" dt="2021-09-08T20:59:55.913" v="483" actId="478"/>
          <ac:spMkLst>
            <pc:docMk/>
            <pc:sldMk cId="2956949967" sldId="284"/>
            <ac:spMk id="3" creationId="{EC75F13C-7059-4D18-88C8-30556595A77D}"/>
          </ac:spMkLst>
        </pc:spChg>
        <pc:picChg chg="add mod">
          <ac:chgData name="Andrew Steinberg" userId="f7376a4afba01116" providerId="LiveId" clId="{58BB39D8-23C9-4ECC-969B-470350078A8A}" dt="2021-09-08T21:01:24.240" v="491" actId="14100"/>
          <ac:picMkLst>
            <pc:docMk/>
            <pc:sldMk cId="2956949967" sldId="284"/>
            <ac:picMk id="4" creationId="{A4F96775-90BF-4629-A248-0FEB45E12995}"/>
          </ac:picMkLst>
        </pc:picChg>
      </pc:sldChg>
      <pc:sldChg chg="addSp delSp modSp new mod">
        <pc:chgData name="Andrew Steinberg" userId="f7376a4afba01116" providerId="LiveId" clId="{58BB39D8-23C9-4ECC-969B-470350078A8A}" dt="2021-09-08T21:02:16.058" v="503" actId="14100"/>
        <pc:sldMkLst>
          <pc:docMk/>
          <pc:sldMk cId="3495798151" sldId="285"/>
        </pc:sldMkLst>
        <pc:spChg chg="del">
          <ac:chgData name="Andrew Steinberg" userId="f7376a4afba01116" providerId="LiveId" clId="{58BB39D8-23C9-4ECC-969B-470350078A8A}" dt="2021-09-08T21:01:46.788" v="493" actId="478"/>
          <ac:spMkLst>
            <pc:docMk/>
            <pc:sldMk cId="3495798151" sldId="285"/>
            <ac:spMk id="2" creationId="{FC06167B-6BD2-4666-86BD-38CA17B55A0B}"/>
          </ac:spMkLst>
        </pc:spChg>
        <pc:spChg chg="del">
          <ac:chgData name="Andrew Steinberg" userId="f7376a4afba01116" providerId="LiveId" clId="{58BB39D8-23C9-4ECC-969B-470350078A8A}" dt="2021-09-08T21:01:47.501" v="494" actId="478"/>
          <ac:spMkLst>
            <pc:docMk/>
            <pc:sldMk cId="3495798151" sldId="285"/>
            <ac:spMk id="3" creationId="{9D07E84A-1E41-4B37-925C-AB7E04377D91}"/>
          </ac:spMkLst>
        </pc:spChg>
        <pc:picChg chg="add mod">
          <ac:chgData name="Andrew Steinberg" userId="f7376a4afba01116" providerId="LiveId" clId="{58BB39D8-23C9-4ECC-969B-470350078A8A}" dt="2021-09-08T21:02:16.058" v="503" actId="14100"/>
          <ac:picMkLst>
            <pc:docMk/>
            <pc:sldMk cId="3495798151" sldId="285"/>
            <ac:picMk id="4" creationId="{A1572E13-2A9E-4616-86B4-505D6AC7755E}"/>
          </ac:picMkLst>
        </pc:picChg>
        <pc:picChg chg="add mod">
          <ac:chgData name="Andrew Steinberg" userId="f7376a4afba01116" providerId="LiveId" clId="{58BB39D8-23C9-4ECC-969B-470350078A8A}" dt="2021-09-08T21:02:12.440" v="502" actId="1076"/>
          <ac:picMkLst>
            <pc:docMk/>
            <pc:sldMk cId="3495798151" sldId="285"/>
            <ac:picMk id="5" creationId="{57CB8663-194B-400D-BE75-698F76143543}"/>
          </ac:picMkLst>
        </pc:picChg>
      </pc:sldChg>
      <pc:sldChg chg="addSp delSp modSp new mod">
        <pc:chgData name="Andrew Steinberg" userId="f7376a4afba01116" providerId="LiveId" clId="{58BB39D8-23C9-4ECC-969B-470350078A8A}" dt="2021-09-08T21:03:36.689" v="511" actId="14100"/>
        <pc:sldMkLst>
          <pc:docMk/>
          <pc:sldMk cId="3362554481" sldId="286"/>
        </pc:sldMkLst>
        <pc:spChg chg="del">
          <ac:chgData name="Andrew Steinberg" userId="f7376a4afba01116" providerId="LiveId" clId="{58BB39D8-23C9-4ECC-969B-470350078A8A}" dt="2021-09-08T21:03:25.786" v="508" actId="478"/>
          <ac:spMkLst>
            <pc:docMk/>
            <pc:sldMk cId="3362554481" sldId="286"/>
            <ac:spMk id="2" creationId="{B1347710-A7C0-4880-A07D-57D2304A259B}"/>
          </ac:spMkLst>
        </pc:spChg>
        <pc:spChg chg="del">
          <ac:chgData name="Andrew Steinberg" userId="f7376a4afba01116" providerId="LiveId" clId="{58BB39D8-23C9-4ECC-969B-470350078A8A}" dt="2021-09-08T21:03:23.945" v="507" actId="478"/>
          <ac:spMkLst>
            <pc:docMk/>
            <pc:sldMk cId="3362554481" sldId="286"/>
            <ac:spMk id="3" creationId="{1C186E42-CA71-4D01-ADA7-36FFA4EC5A1F}"/>
          </ac:spMkLst>
        </pc:spChg>
        <pc:picChg chg="add mod">
          <ac:chgData name="Andrew Steinberg" userId="f7376a4afba01116" providerId="LiveId" clId="{58BB39D8-23C9-4ECC-969B-470350078A8A}" dt="2021-09-08T21:03:36.689" v="511" actId="14100"/>
          <ac:picMkLst>
            <pc:docMk/>
            <pc:sldMk cId="3362554481" sldId="286"/>
            <ac:picMk id="4" creationId="{BB63E693-9329-4B49-AB9F-84895A8EBCCA}"/>
          </ac:picMkLst>
        </pc:picChg>
      </pc:sldChg>
      <pc:sldChg chg="addSp delSp modSp new mod">
        <pc:chgData name="Andrew Steinberg" userId="f7376a4afba01116" providerId="LiveId" clId="{58BB39D8-23C9-4ECC-969B-470350078A8A}" dt="2021-09-08T21:04:24.951" v="519" actId="14100"/>
        <pc:sldMkLst>
          <pc:docMk/>
          <pc:sldMk cId="1380504447" sldId="287"/>
        </pc:sldMkLst>
        <pc:spChg chg="del">
          <ac:chgData name="Andrew Steinberg" userId="f7376a4afba01116" providerId="LiveId" clId="{58BB39D8-23C9-4ECC-969B-470350078A8A}" dt="2021-09-08T21:04:06.363" v="513" actId="478"/>
          <ac:spMkLst>
            <pc:docMk/>
            <pc:sldMk cId="1380504447" sldId="287"/>
            <ac:spMk id="2" creationId="{1F044DD9-FBBB-40BC-B16F-783B406BE9A4}"/>
          </ac:spMkLst>
        </pc:spChg>
        <pc:spChg chg="del">
          <ac:chgData name="Andrew Steinberg" userId="f7376a4afba01116" providerId="LiveId" clId="{58BB39D8-23C9-4ECC-969B-470350078A8A}" dt="2021-09-08T21:04:07.537" v="514" actId="478"/>
          <ac:spMkLst>
            <pc:docMk/>
            <pc:sldMk cId="1380504447" sldId="287"/>
            <ac:spMk id="3" creationId="{E9D9D158-6977-4FF4-A293-85697D3BF88B}"/>
          </ac:spMkLst>
        </pc:spChg>
        <pc:picChg chg="add mod">
          <ac:chgData name="Andrew Steinberg" userId="f7376a4afba01116" providerId="LiveId" clId="{58BB39D8-23C9-4ECC-969B-470350078A8A}" dt="2021-09-08T21:04:24.951" v="519" actId="14100"/>
          <ac:picMkLst>
            <pc:docMk/>
            <pc:sldMk cId="1380504447" sldId="287"/>
            <ac:picMk id="4" creationId="{813131D9-17DE-4D6F-8E00-E3721EA7CDFE}"/>
          </ac:picMkLst>
        </pc:picChg>
      </pc:sldChg>
      <pc:sldChg chg="addSp modSp new mod">
        <pc:chgData name="Andrew Steinberg" userId="f7376a4afba01116" providerId="LiveId" clId="{58BB39D8-23C9-4ECC-969B-470350078A8A}" dt="2021-09-08T21:05:27.503" v="525" actId="14100"/>
        <pc:sldMkLst>
          <pc:docMk/>
          <pc:sldMk cId="576077205" sldId="288"/>
        </pc:sldMkLst>
        <pc:picChg chg="add mod">
          <ac:chgData name="Andrew Steinberg" userId="f7376a4afba01116" providerId="LiveId" clId="{58BB39D8-23C9-4ECC-969B-470350078A8A}" dt="2021-09-08T21:05:27.503" v="525" actId="14100"/>
          <ac:picMkLst>
            <pc:docMk/>
            <pc:sldMk cId="576077205" sldId="288"/>
            <ac:picMk id="4" creationId="{8AE1EE46-EDDA-4920-82CB-D60AA1BD55AA}"/>
          </ac:picMkLst>
        </pc:picChg>
      </pc:sldChg>
    </pc:docChg>
  </pc:docChgLst>
  <pc:docChgLst>
    <pc:chgData name="Andrew Steinberg" userId="f7376a4afba01116" providerId="LiveId" clId="{07E42940-5876-4690-8FA5-A4426C117839}"/>
    <pc:docChg chg="undo custSel addSld delSld modSld">
      <pc:chgData name="Andrew Steinberg" userId="f7376a4afba01116" providerId="LiveId" clId="{07E42940-5876-4690-8FA5-A4426C117839}" dt="2021-08-12T02:23:26.122" v="1612" actId="14100"/>
      <pc:docMkLst>
        <pc:docMk/>
      </pc:docMkLst>
      <pc:sldChg chg="modSp mod">
        <pc:chgData name="Andrew Steinberg" userId="f7376a4afba01116" providerId="LiveId" clId="{07E42940-5876-4690-8FA5-A4426C117839}" dt="2021-08-11T13:27:17.476" v="35" actId="27636"/>
        <pc:sldMkLst>
          <pc:docMk/>
          <pc:sldMk cId="2122331500" sldId="256"/>
        </pc:sldMkLst>
        <pc:spChg chg="mod">
          <ac:chgData name="Andrew Steinberg" userId="f7376a4afba01116" providerId="LiveId" clId="{07E42940-5876-4690-8FA5-A4426C117839}" dt="2021-08-11T13:27:17.476" v="35" actId="27636"/>
          <ac:spMkLst>
            <pc:docMk/>
            <pc:sldMk cId="2122331500" sldId="256"/>
            <ac:spMk id="2" creationId="{9C4FBC32-A999-44A9-B19B-BB3308928703}"/>
          </ac:spMkLst>
        </pc:spChg>
      </pc:sldChg>
      <pc:sldChg chg="addSp delSp modSp mod">
        <pc:chgData name="Andrew Steinberg" userId="f7376a4afba01116" providerId="LiveId" clId="{07E42940-5876-4690-8FA5-A4426C117839}" dt="2021-08-12T02:23:26.122" v="1612" actId="14100"/>
        <pc:sldMkLst>
          <pc:docMk/>
          <pc:sldMk cId="458389279" sldId="257"/>
        </pc:sldMkLst>
        <pc:spChg chg="mod">
          <ac:chgData name="Andrew Steinberg" userId="f7376a4afba01116" providerId="LiveId" clId="{07E42940-5876-4690-8FA5-A4426C117839}" dt="2021-08-11T13:30:03.885" v="72" actId="20577"/>
          <ac:spMkLst>
            <pc:docMk/>
            <pc:sldMk cId="458389279" sldId="257"/>
            <ac:spMk id="2" creationId="{7EB8C2EB-B8E1-4098-A560-2BF6EFEFE410}"/>
          </ac:spMkLst>
        </pc:spChg>
        <pc:spChg chg="mod">
          <ac:chgData name="Andrew Steinberg" userId="f7376a4afba01116" providerId="LiveId" clId="{07E42940-5876-4690-8FA5-A4426C117839}" dt="2021-08-12T02:23:08.044" v="1611" actId="20577"/>
          <ac:spMkLst>
            <pc:docMk/>
            <pc:sldMk cId="458389279" sldId="257"/>
            <ac:spMk id="3" creationId="{174D4C37-9CE8-493A-A7C8-3B18D6071D7F}"/>
          </ac:spMkLst>
        </pc:spChg>
        <pc:picChg chg="del">
          <ac:chgData name="Andrew Steinberg" userId="f7376a4afba01116" providerId="LiveId" clId="{07E42940-5876-4690-8FA5-A4426C117839}" dt="2021-08-11T13:30:43.657" v="173" actId="478"/>
          <ac:picMkLst>
            <pc:docMk/>
            <pc:sldMk cId="458389279" sldId="257"/>
            <ac:picMk id="4" creationId="{9B66558E-21FE-4A4A-9C74-3F4467F333C0}"/>
          </ac:picMkLst>
        </pc:picChg>
        <pc:picChg chg="del">
          <ac:chgData name="Andrew Steinberg" userId="f7376a4afba01116" providerId="LiveId" clId="{07E42940-5876-4690-8FA5-A4426C117839}" dt="2021-08-11T13:30:41.975" v="172" actId="478"/>
          <ac:picMkLst>
            <pc:docMk/>
            <pc:sldMk cId="458389279" sldId="257"/>
            <ac:picMk id="5" creationId="{5B49059F-63F5-49F7-AD4E-87D5CC4B834A}"/>
          </ac:picMkLst>
        </pc:picChg>
        <pc:picChg chg="add mod">
          <ac:chgData name="Andrew Steinberg" userId="f7376a4afba01116" providerId="LiveId" clId="{07E42940-5876-4690-8FA5-A4426C117839}" dt="2021-08-12T02:23:26.122" v="1612" actId="14100"/>
          <ac:picMkLst>
            <pc:docMk/>
            <pc:sldMk cId="458389279" sldId="257"/>
            <ac:picMk id="6" creationId="{43114ECA-24AF-4EA7-8D20-37A55524A629}"/>
          </ac:picMkLst>
        </pc:picChg>
      </pc:sldChg>
      <pc:sldChg chg="addSp delSp modSp new mod">
        <pc:chgData name="Andrew Steinberg" userId="f7376a4afba01116" providerId="LiveId" clId="{07E42940-5876-4690-8FA5-A4426C117839}" dt="2021-08-11T13:38:21.366" v="243" actId="20577"/>
        <pc:sldMkLst>
          <pc:docMk/>
          <pc:sldMk cId="1105446198" sldId="258"/>
        </pc:sldMkLst>
        <pc:spChg chg="mod">
          <ac:chgData name="Andrew Steinberg" userId="f7376a4afba01116" providerId="LiveId" clId="{07E42940-5876-4690-8FA5-A4426C117839}" dt="2021-08-11T13:38:21.366" v="243" actId="20577"/>
          <ac:spMkLst>
            <pc:docMk/>
            <pc:sldMk cId="1105446198" sldId="258"/>
            <ac:spMk id="2" creationId="{16125E48-6B86-494B-8F6A-D20B7DC8BB85}"/>
          </ac:spMkLst>
        </pc:spChg>
        <pc:spChg chg="del">
          <ac:chgData name="Andrew Steinberg" userId="f7376a4afba01116" providerId="LiveId" clId="{07E42940-5876-4690-8FA5-A4426C117839}" dt="2021-08-11T13:32:08.009" v="223" actId="478"/>
          <ac:spMkLst>
            <pc:docMk/>
            <pc:sldMk cId="1105446198" sldId="258"/>
            <ac:spMk id="3" creationId="{5FDA67CF-BAA9-4F00-AF7B-4128CCF6F341}"/>
          </ac:spMkLst>
        </pc:spChg>
        <pc:picChg chg="add del mod">
          <ac:chgData name="Andrew Steinberg" userId="f7376a4afba01116" providerId="LiveId" clId="{07E42940-5876-4690-8FA5-A4426C117839}" dt="2021-08-11T13:32:36.719" v="227" actId="478"/>
          <ac:picMkLst>
            <pc:docMk/>
            <pc:sldMk cId="1105446198" sldId="258"/>
            <ac:picMk id="4" creationId="{F6CD978E-524F-493A-B1A7-F8AFCF96262B}"/>
          </ac:picMkLst>
        </pc:picChg>
        <pc:picChg chg="add mod">
          <ac:chgData name="Andrew Steinberg" userId="f7376a4afba01116" providerId="LiveId" clId="{07E42940-5876-4690-8FA5-A4426C117839}" dt="2021-08-11T13:36:27.447" v="233" actId="1076"/>
          <ac:picMkLst>
            <pc:docMk/>
            <pc:sldMk cId="1105446198" sldId="258"/>
            <ac:picMk id="6" creationId="{46BF68AB-2C6A-4A71-BA5D-51551609A4C2}"/>
          </ac:picMkLst>
        </pc:picChg>
      </pc:sldChg>
      <pc:sldChg chg="del">
        <pc:chgData name="Andrew Steinberg" userId="f7376a4afba01116" providerId="LiveId" clId="{07E42940-5876-4690-8FA5-A4426C117839}" dt="2021-08-11T13:29:35.622" v="36" actId="47"/>
        <pc:sldMkLst>
          <pc:docMk/>
          <pc:sldMk cId="3618339285" sldId="258"/>
        </pc:sldMkLst>
      </pc:sldChg>
      <pc:sldChg chg="del">
        <pc:chgData name="Andrew Steinberg" userId="f7376a4afba01116" providerId="LiveId" clId="{07E42940-5876-4690-8FA5-A4426C117839}" dt="2021-08-11T13:29:35.810" v="37" actId="47"/>
        <pc:sldMkLst>
          <pc:docMk/>
          <pc:sldMk cId="3306270145" sldId="259"/>
        </pc:sldMkLst>
      </pc:sldChg>
      <pc:sldChg chg="addSp modSp new mod">
        <pc:chgData name="Andrew Steinberg" userId="f7376a4afba01116" providerId="LiveId" clId="{07E42940-5876-4690-8FA5-A4426C117839}" dt="2021-08-11T14:18:14.362" v="908" actId="20577"/>
        <pc:sldMkLst>
          <pc:docMk/>
          <pc:sldMk cId="3772357003" sldId="259"/>
        </pc:sldMkLst>
        <pc:spChg chg="mod">
          <ac:chgData name="Andrew Steinberg" userId="f7376a4afba01116" providerId="LiveId" clId="{07E42940-5876-4690-8FA5-A4426C117839}" dt="2021-08-11T13:53:43.188" v="258" actId="20577"/>
          <ac:spMkLst>
            <pc:docMk/>
            <pc:sldMk cId="3772357003" sldId="259"/>
            <ac:spMk id="2" creationId="{352A7058-377B-4CAD-A5DD-BB34D028E3C6}"/>
          </ac:spMkLst>
        </pc:spChg>
        <pc:spChg chg="mod">
          <ac:chgData name="Andrew Steinberg" userId="f7376a4afba01116" providerId="LiveId" clId="{07E42940-5876-4690-8FA5-A4426C117839}" dt="2021-08-11T14:18:14.362" v="908" actId="20577"/>
          <ac:spMkLst>
            <pc:docMk/>
            <pc:sldMk cId="3772357003" sldId="259"/>
            <ac:spMk id="3" creationId="{6C5AC9BF-C580-4B3D-AFB1-1BF438D241E4}"/>
          </ac:spMkLst>
        </pc:spChg>
        <pc:picChg chg="add mod modCrop">
          <ac:chgData name="Andrew Steinberg" userId="f7376a4afba01116" providerId="LiveId" clId="{07E42940-5876-4690-8FA5-A4426C117839}" dt="2021-08-11T13:58:54.716" v="262" actId="1076"/>
          <ac:picMkLst>
            <pc:docMk/>
            <pc:sldMk cId="3772357003" sldId="259"/>
            <ac:picMk id="4" creationId="{99230B8B-CF48-4CB7-BEE4-D1E903692EF3}"/>
          </ac:picMkLst>
        </pc:picChg>
      </pc:sldChg>
      <pc:sldChg chg="del">
        <pc:chgData name="Andrew Steinberg" userId="f7376a4afba01116" providerId="LiveId" clId="{07E42940-5876-4690-8FA5-A4426C117839}" dt="2021-08-11T13:29:35.966" v="38" actId="47"/>
        <pc:sldMkLst>
          <pc:docMk/>
          <pc:sldMk cId="464504136" sldId="260"/>
        </pc:sldMkLst>
      </pc:sldChg>
      <pc:sldChg chg="addSp delSp modSp new del mod modNotesTx">
        <pc:chgData name="Andrew Steinberg" userId="f7376a4afba01116" providerId="LiveId" clId="{07E42940-5876-4690-8FA5-A4426C117839}" dt="2021-08-11T15:12:36.075" v="1354" actId="47"/>
        <pc:sldMkLst>
          <pc:docMk/>
          <pc:sldMk cId="3238615333" sldId="260"/>
        </pc:sldMkLst>
        <pc:spChg chg="del">
          <ac:chgData name="Andrew Steinberg" userId="f7376a4afba01116" providerId="LiveId" clId="{07E42940-5876-4690-8FA5-A4426C117839}" dt="2021-08-11T14:01:04.584" v="273" actId="478"/>
          <ac:spMkLst>
            <pc:docMk/>
            <pc:sldMk cId="3238615333" sldId="260"/>
            <ac:spMk id="2" creationId="{320DDA72-55D3-480D-9F77-848ABA58A2A8}"/>
          </ac:spMkLst>
        </pc:spChg>
        <pc:spChg chg="del">
          <ac:chgData name="Andrew Steinberg" userId="f7376a4afba01116" providerId="LiveId" clId="{07E42940-5876-4690-8FA5-A4426C117839}" dt="2021-08-11T14:01:05.770" v="274" actId="478"/>
          <ac:spMkLst>
            <pc:docMk/>
            <pc:sldMk cId="3238615333" sldId="260"/>
            <ac:spMk id="3" creationId="{B65EE34A-344D-48DA-A3D8-6454ABB332A6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4" creationId="{3D6E1369-0D37-49BF-8D7A-CC4A5C6035D9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5" creationId="{92CC7AEF-B976-4050-9240-188184F83352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6" creationId="{52DB5225-7126-442A-89A5-84934A6BF5E7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7" creationId="{FE071138-4B95-4F35-A2B8-277EBB08EC7F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8" creationId="{EF90333C-C616-47F0-B1DF-BA6DE3FCBC4E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14" creationId="{69BA13BD-F108-4780-9AAB-90E3FF0EF79A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15" creationId="{16C7D3E4-2E17-4E0C-8487-ADD512E5B96E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16" creationId="{F5D180F8-1615-4BEF-8F85-13B77A78F003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20" creationId="{1BFE6B45-C010-4E4F-A96F-AAA2F8FC8F8C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22" creationId="{4351B594-57B8-4BB8-B214-D9C6B30FB567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24" creationId="{D2F1784B-33DB-4D00-8CAF-B4795A070D16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26" creationId="{36E88B14-A463-4BDF-B9E0-F52DA366AD5C}"/>
          </ac:spMkLst>
        </pc:spChg>
        <pc:spChg chg="add mod">
          <ac:chgData name="Andrew Steinberg" userId="f7376a4afba01116" providerId="LiveId" clId="{07E42940-5876-4690-8FA5-A4426C117839}" dt="2021-08-11T14:11:33.950" v="577" actId="1076"/>
          <ac:spMkLst>
            <pc:docMk/>
            <pc:sldMk cId="3238615333" sldId="260"/>
            <ac:spMk id="30" creationId="{0C4025D7-8279-4052-98E4-A26B47777935}"/>
          </ac:spMkLst>
        </pc:spChg>
        <pc:spChg chg="add mod">
          <ac:chgData name="Andrew Steinberg" userId="f7376a4afba01116" providerId="LiveId" clId="{07E42940-5876-4690-8FA5-A4426C117839}" dt="2021-08-11T14:11:44.919" v="587" actId="20577"/>
          <ac:spMkLst>
            <pc:docMk/>
            <pc:sldMk cId="3238615333" sldId="260"/>
            <ac:spMk id="37" creationId="{8472F0EA-8ECD-46DA-AAA7-55488AF526E6}"/>
          </ac:spMkLst>
        </pc:sp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9" creationId="{B7BB96C7-996A-4A42-A48A-1AB1ABA5084C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0" creationId="{0900AE60-F075-41F1-B89C-D160A7D6E978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1" creationId="{6CC10833-9E90-4279-B6A5-B2784D03F07A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2" creationId="{C0F790BC-21DB-470D-A7FA-D454E5976ACD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3" creationId="{D72D9F16-FE3F-40C7-AE7E-396595DB297B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7" creationId="{486F18E9-DB63-42E2-AA17-415A08F1B5E9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8" creationId="{BECAEA22-1691-4A5D-AB4F-0665C38B47FD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19" creationId="{5DD0D127-181C-4F62-BBF7-C76336BA5B54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1" creationId="{437CA9E3-41AE-4126-A672-4198251A9E2E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3" creationId="{D751974A-29A6-4F92-9677-8A95A076BDC3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5" creationId="{FC67D291-D2BE-40CD-8593-0BB49CE5E221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7" creationId="{6B560C1D-D8EA-4AB9-A226-12397896F300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8" creationId="{084D63DC-0DB9-4955-A746-C25C38F2F6EF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29" creationId="{C7657C51-6581-45A6-B1FA-617DB0695802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31" creationId="{D8A2A052-7213-4F67-BE40-15FADC1054FF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32" creationId="{2DED39D9-953E-41DE-A984-989C3EA3605C}"/>
          </ac:cxnSpMkLst>
        </pc:cxnChg>
        <pc:cxnChg chg="add mod">
          <ac:chgData name="Andrew Steinberg" userId="f7376a4afba01116" providerId="LiveId" clId="{07E42940-5876-4690-8FA5-A4426C117839}" dt="2021-08-11T14:11:33.950" v="577" actId="1076"/>
          <ac:cxnSpMkLst>
            <pc:docMk/>
            <pc:sldMk cId="3238615333" sldId="260"/>
            <ac:cxnSpMk id="33" creationId="{8C25DD2D-CF13-4FD8-ACD1-F65D827E639F}"/>
          </ac:cxnSpMkLst>
        </pc:cxnChg>
      </pc:sldChg>
      <pc:sldChg chg="del">
        <pc:chgData name="Andrew Steinberg" userId="f7376a4afba01116" providerId="LiveId" clId="{07E42940-5876-4690-8FA5-A4426C117839}" dt="2021-08-11T13:29:38.184" v="39" actId="47"/>
        <pc:sldMkLst>
          <pc:docMk/>
          <pc:sldMk cId="874001227" sldId="261"/>
        </pc:sldMkLst>
      </pc:sldChg>
      <pc:sldChg chg="addSp delSp modSp new mod">
        <pc:chgData name="Andrew Steinberg" userId="f7376a4afba01116" providerId="LiveId" clId="{07E42940-5876-4690-8FA5-A4426C117839}" dt="2021-08-11T14:26:27.396" v="1173" actId="20577"/>
        <pc:sldMkLst>
          <pc:docMk/>
          <pc:sldMk cId="4120288150" sldId="261"/>
        </pc:sldMkLst>
        <pc:spChg chg="mod">
          <ac:chgData name="Andrew Steinberg" userId="f7376a4afba01116" providerId="LiveId" clId="{07E42940-5876-4690-8FA5-A4426C117839}" dt="2021-08-11T14:19:46.597" v="930" actId="20577"/>
          <ac:spMkLst>
            <pc:docMk/>
            <pc:sldMk cId="4120288150" sldId="261"/>
            <ac:spMk id="2" creationId="{CED3F8B0-6166-4612-8021-3F34036D1DBA}"/>
          </ac:spMkLst>
        </pc:spChg>
        <pc:spChg chg="add del mod">
          <ac:chgData name="Andrew Steinberg" userId="f7376a4afba01116" providerId="LiveId" clId="{07E42940-5876-4690-8FA5-A4426C117839}" dt="2021-08-11T14:26:27.396" v="1173" actId="20577"/>
          <ac:spMkLst>
            <pc:docMk/>
            <pc:sldMk cId="4120288150" sldId="261"/>
            <ac:spMk id="3" creationId="{3DEC42E0-3F82-4E84-AAE7-A0E1196BFC41}"/>
          </ac:spMkLst>
        </pc:spChg>
        <pc:graphicFrameChg chg="add del">
          <ac:chgData name="Andrew Steinberg" userId="f7376a4afba01116" providerId="LiveId" clId="{07E42940-5876-4690-8FA5-A4426C117839}" dt="2021-08-11T14:25:40.555" v="1150" actId="26606"/>
          <ac:graphicFrameMkLst>
            <pc:docMk/>
            <pc:sldMk cId="4120288150" sldId="261"/>
            <ac:graphicFrameMk id="6" creationId="{FEA73FEF-A058-40A3-9922-0C3E904194E6}"/>
          </ac:graphicFrameMkLst>
        </pc:graphicFrameChg>
        <pc:picChg chg="add mod modCrop">
          <ac:chgData name="Andrew Steinberg" userId="f7376a4afba01116" providerId="LiveId" clId="{07E42940-5876-4690-8FA5-A4426C117839}" dt="2021-08-11T14:24:47.148" v="1148" actId="1076"/>
          <ac:picMkLst>
            <pc:docMk/>
            <pc:sldMk cId="4120288150" sldId="261"/>
            <ac:picMk id="4" creationId="{699DD5CD-AB74-45E8-B8BE-61124B299A2C}"/>
          </ac:picMkLst>
        </pc:picChg>
      </pc:sldChg>
      <pc:sldChg chg="addSp modSp new mod">
        <pc:chgData name="Andrew Steinberg" userId="f7376a4afba01116" providerId="LiveId" clId="{07E42940-5876-4690-8FA5-A4426C117839}" dt="2021-08-11T14:29:43.535" v="1202" actId="13822"/>
        <pc:sldMkLst>
          <pc:docMk/>
          <pc:sldMk cId="2580298085" sldId="262"/>
        </pc:sldMkLst>
        <pc:spChg chg="mod">
          <ac:chgData name="Andrew Steinberg" userId="f7376a4afba01116" providerId="LiveId" clId="{07E42940-5876-4690-8FA5-A4426C117839}" dt="2021-08-11T14:27:44.471" v="1186" actId="313"/>
          <ac:spMkLst>
            <pc:docMk/>
            <pc:sldMk cId="2580298085" sldId="262"/>
            <ac:spMk id="2" creationId="{AA83D9D0-DF42-4F6B-B97F-A91B69749387}"/>
          </ac:spMkLst>
        </pc:spChg>
        <pc:spChg chg="mod">
          <ac:chgData name="Andrew Steinberg" userId="f7376a4afba01116" providerId="LiveId" clId="{07E42940-5876-4690-8FA5-A4426C117839}" dt="2021-08-11T14:28:26.634" v="1189" actId="5793"/>
          <ac:spMkLst>
            <pc:docMk/>
            <pc:sldMk cId="2580298085" sldId="262"/>
            <ac:spMk id="3" creationId="{520B26FF-C571-45A2-844B-61FC68F8F3C3}"/>
          </ac:spMkLst>
        </pc:spChg>
        <pc:picChg chg="add mod modCrop">
          <ac:chgData name="Andrew Steinberg" userId="f7376a4afba01116" providerId="LiveId" clId="{07E42940-5876-4690-8FA5-A4426C117839}" dt="2021-08-11T14:29:27.104" v="1200" actId="1076"/>
          <ac:picMkLst>
            <pc:docMk/>
            <pc:sldMk cId="2580298085" sldId="262"/>
            <ac:picMk id="4" creationId="{418C67A5-D2C3-4959-8637-46C384187912}"/>
          </ac:picMkLst>
        </pc:picChg>
        <pc:cxnChg chg="add mod">
          <ac:chgData name="Andrew Steinberg" userId="f7376a4afba01116" providerId="LiveId" clId="{07E42940-5876-4690-8FA5-A4426C117839}" dt="2021-08-11T14:29:43.535" v="1202" actId="13822"/>
          <ac:cxnSpMkLst>
            <pc:docMk/>
            <pc:sldMk cId="2580298085" sldId="262"/>
            <ac:cxnSpMk id="6" creationId="{E6DDC2F2-7130-4259-81AB-A3AFADF558E8}"/>
          </ac:cxnSpMkLst>
        </pc:cxnChg>
      </pc:sldChg>
      <pc:sldChg chg="addSp modSp new mod">
        <pc:chgData name="Andrew Steinberg" userId="f7376a4afba01116" providerId="LiveId" clId="{07E42940-5876-4690-8FA5-A4426C117839}" dt="2021-08-11T14:49:41.200" v="1353" actId="1036"/>
        <pc:sldMkLst>
          <pc:docMk/>
          <pc:sldMk cId="3116445428" sldId="263"/>
        </pc:sldMkLst>
        <pc:spChg chg="mod">
          <ac:chgData name="Andrew Steinberg" userId="f7376a4afba01116" providerId="LiveId" clId="{07E42940-5876-4690-8FA5-A4426C117839}" dt="2021-08-11T14:43:34.253" v="1207"/>
          <ac:spMkLst>
            <pc:docMk/>
            <pc:sldMk cId="3116445428" sldId="263"/>
            <ac:spMk id="2" creationId="{0D72367A-6BDE-4257-9BAA-F8AFBE784BFF}"/>
          </ac:spMkLst>
        </pc:spChg>
        <pc:spChg chg="mod">
          <ac:chgData name="Andrew Steinberg" userId="f7376a4afba01116" providerId="LiveId" clId="{07E42940-5876-4690-8FA5-A4426C117839}" dt="2021-08-11T14:49:25.527" v="1338" actId="14100"/>
          <ac:spMkLst>
            <pc:docMk/>
            <pc:sldMk cId="3116445428" sldId="263"/>
            <ac:spMk id="3" creationId="{1DA5C7D7-9C70-4FDF-93A0-02B0217AD07B}"/>
          </ac:spMkLst>
        </pc:spChg>
        <pc:spChg chg="add mod">
          <ac:chgData name="Andrew Steinberg" userId="f7376a4afba01116" providerId="LiveId" clId="{07E42940-5876-4690-8FA5-A4426C117839}" dt="2021-08-11T14:49:41.200" v="1353" actId="1036"/>
          <ac:spMkLst>
            <pc:docMk/>
            <pc:sldMk cId="3116445428" sldId="263"/>
            <ac:spMk id="5" creationId="{2F7C2E86-B2D0-410F-8931-636CBD8E25F2}"/>
          </ac:spMkLst>
        </pc:spChg>
        <pc:spChg chg="add mod">
          <ac:chgData name="Andrew Steinberg" userId="f7376a4afba01116" providerId="LiveId" clId="{07E42940-5876-4690-8FA5-A4426C117839}" dt="2021-08-11T14:49:41.200" v="1353" actId="1036"/>
          <ac:spMkLst>
            <pc:docMk/>
            <pc:sldMk cId="3116445428" sldId="263"/>
            <ac:spMk id="6" creationId="{A2BE0A81-232C-4B18-8670-3D88F1916DAB}"/>
          </ac:spMkLst>
        </pc:spChg>
        <pc:spChg chg="add mod">
          <ac:chgData name="Andrew Steinberg" userId="f7376a4afba01116" providerId="LiveId" clId="{07E42940-5876-4690-8FA5-A4426C117839}" dt="2021-08-11T14:49:41.200" v="1353" actId="1036"/>
          <ac:spMkLst>
            <pc:docMk/>
            <pc:sldMk cId="3116445428" sldId="263"/>
            <ac:spMk id="7" creationId="{97F140F2-D001-4FC2-A47A-EE29CBFE9886}"/>
          </ac:spMkLst>
        </pc:spChg>
        <pc:picChg chg="add mod">
          <ac:chgData name="Andrew Steinberg" userId="f7376a4afba01116" providerId="LiveId" clId="{07E42940-5876-4690-8FA5-A4426C117839}" dt="2021-08-11T14:49:41.200" v="1353" actId="1036"/>
          <ac:picMkLst>
            <pc:docMk/>
            <pc:sldMk cId="3116445428" sldId="263"/>
            <ac:picMk id="4" creationId="{EB23BC80-5C93-4ADE-BE7F-457347330FAE}"/>
          </ac:picMkLst>
        </pc:picChg>
      </pc:sldChg>
    </pc:docChg>
  </pc:docChgLst>
  <pc:docChgLst>
    <pc:chgData name="Andrew Steinberg" userId="f7376a4afba01116" providerId="LiveId" clId="{C3CE861E-81C5-4B33-B86C-C84CFB69A796}"/>
    <pc:docChg chg="modSld">
      <pc:chgData name="Andrew Steinberg" userId="f7376a4afba01116" providerId="LiveId" clId="{C3CE861E-81C5-4B33-B86C-C84CFB69A796}" dt="2024-08-26T19:46:00.839" v="3" actId="20577"/>
      <pc:docMkLst>
        <pc:docMk/>
      </pc:docMkLst>
      <pc:sldChg chg="modSp mod">
        <pc:chgData name="Andrew Steinberg" userId="f7376a4afba01116" providerId="LiveId" clId="{C3CE861E-81C5-4B33-B86C-C84CFB69A796}" dt="2024-08-26T19:46:00.839" v="3" actId="20577"/>
        <pc:sldMkLst>
          <pc:docMk/>
          <pc:sldMk cId="2122331500" sldId="256"/>
        </pc:sldMkLst>
        <pc:spChg chg="mod">
          <ac:chgData name="Andrew Steinberg" userId="f7376a4afba01116" providerId="LiveId" clId="{C3CE861E-81C5-4B33-B86C-C84CFB69A796}" dt="2024-08-26T19:46:00.839" v="3" actId="20577"/>
          <ac:spMkLst>
            <pc:docMk/>
            <pc:sldMk cId="2122331500" sldId="256"/>
            <ac:spMk id="3" creationId="{E857AF74-F0A7-4C81-9E87-D72280D2F85F}"/>
          </ac:spMkLst>
        </pc:spChg>
      </pc:sldChg>
    </pc:docChg>
  </pc:docChgLst>
  <pc:docChgLst>
    <pc:chgData name="Andrew Steinberg" userId="f7376a4afba01116" providerId="LiveId" clId="{4835B72B-84BB-45C2-94DD-919752592721}"/>
    <pc:docChg chg="modSld">
      <pc:chgData name="Andrew Steinberg" userId="f7376a4afba01116" providerId="LiveId" clId="{4835B72B-84BB-45C2-94DD-919752592721}" dt="2022-08-12T04:39:25.817" v="9"/>
      <pc:docMkLst>
        <pc:docMk/>
      </pc:docMkLst>
      <pc:sldChg chg="delSp modSp mod">
        <pc:chgData name="Andrew Steinberg" userId="f7376a4afba01116" providerId="LiveId" clId="{4835B72B-84BB-45C2-94DD-919752592721}" dt="2022-08-12T04:39:25.817" v="9"/>
        <pc:sldMkLst>
          <pc:docMk/>
          <pc:sldMk cId="1594201978" sldId="311"/>
        </pc:sldMkLst>
        <pc:spChg chg="del mod">
          <ac:chgData name="Andrew Steinberg" userId="f7376a4afba01116" providerId="LiveId" clId="{4835B72B-84BB-45C2-94DD-919752592721}" dt="2022-08-12T04:39:25.817" v="9"/>
          <ac:spMkLst>
            <pc:docMk/>
            <pc:sldMk cId="1594201978" sldId="311"/>
            <ac:spMk id="5" creationId="{EE961F9E-7F90-4584-4DC6-2B53A44B9CD1}"/>
          </ac:spMkLst>
        </pc:spChg>
      </pc:sldChg>
    </pc:docChg>
  </pc:docChgLst>
  <pc:docChgLst>
    <pc:chgData name="Andrew Steinberg" userId="f7376a4afba01116" providerId="LiveId" clId="{EE205DA0-8D7E-4182-9EF1-77ECAEBA82D9}"/>
    <pc:docChg chg="undo custSel modSld">
      <pc:chgData name="Andrew Steinberg" userId="f7376a4afba01116" providerId="LiveId" clId="{EE205DA0-8D7E-4182-9EF1-77ECAEBA82D9}" dt="2021-08-11T04:19:18.262" v="504" actId="34122"/>
      <pc:docMkLst>
        <pc:docMk/>
      </pc:docMkLst>
      <pc:sldChg chg="addSp modSp mod">
        <pc:chgData name="Andrew Steinberg" userId="f7376a4afba01116" providerId="LiveId" clId="{EE205DA0-8D7E-4182-9EF1-77ECAEBA82D9}" dt="2021-08-11T04:04:24.194" v="465" actId="20577"/>
        <pc:sldMkLst>
          <pc:docMk/>
          <pc:sldMk cId="2122331500" sldId="256"/>
        </pc:sldMkLst>
        <pc:spChg chg="mod">
          <ac:chgData name="Andrew Steinberg" userId="f7376a4afba01116" providerId="LiveId" clId="{EE205DA0-8D7E-4182-9EF1-77ECAEBA82D9}" dt="2021-08-11T04:04:24.194" v="465" actId="20577"/>
          <ac:spMkLst>
            <pc:docMk/>
            <pc:sldMk cId="2122331500" sldId="256"/>
            <ac:spMk id="3" creationId="{E857AF74-F0A7-4C81-9E87-D72280D2F85F}"/>
          </ac:spMkLst>
        </pc:spChg>
        <pc:picChg chg="add mod">
          <ac:chgData name="Andrew Steinberg" userId="f7376a4afba01116" providerId="LiveId" clId="{EE205DA0-8D7E-4182-9EF1-77ECAEBA82D9}" dt="2021-08-11T04:02:39.020" v="450" actId="1076"/>
          <ac:picMkLst>
            <pc:docMk/>
            <pc:sldMk cId="2122331500" sldId="256"/>
            <ac:picMk id="4" creationId="{37613E29-8067-45FE-9918-EDC7D925F89F}"/>
          </ac:picMkLst>
        </pc:picChg>
        <pc:picChg chg="add mod">
          <ac:chgData name="Andrew Steinberg" userId="f7376a4afba01116" providerId="LiveId" clId="{EE205DA0-8D7E-4182-9EF1-77ECAEBA82D9}" dt="2021-08-11T04:03:52.985" v="455" actId="1076"/>
          <ac:picMkLst>
            <pc:docMk/>
            <pc:sldMk cId="2122331500" sldId="256"/>
            <ac:picMk id="5" creationId="{E3EEC6D3-DA7D-4DCB-9853-5EA29CB5F514}"/>
          </ac:picMkLst>
        </pc:picChg>
      </pc:sldChg>
      <pc:sldChg chg="addSp delSp modSp mod">
        <pc:chgData name="Andrew Steinberg" userId="f7376a4afba01116" providerId="LiveId" clId="{EE205DA0-8D7E-4182-9EF1-77ECAEBA82D9}" dt="2021-08-11T04:19:18.262" v="504" actId="34122"/>
        <pc:sldMkLst>
          <pc:docMk/>
          <pc:sldMk cId="3618339285" sldId="258"/>
        </pc:sldMkLst>
        <pc:spChg chg="mod">
          <ac:chgData name="Andrew Steinberg" userId="f7376a4afba01116" providerId="LiveId" clId="{EE205DA0-8D7E-4182-9EF1-77ECAEBA82D9}" dt="2021-08-11T03:57:15.729" v="242" actId="20577"/>
          <ac:spMkLst>
            <pc:docMk/>
            <pc:sldMk cId="3618339285" sldId="258"/>
            <ac:spMk id="3" creationId="{73B1D89A-77F1-42AB-A40F-860F39A46F82}"/>
          </ac:spMkLst>
        </pc:spChg>
        <pc:spChg chg="add del mod">
          <ac:chgData name="Andrew Steinberg" userId="f7376a4afba01116" providerId="LiveId" clId="{EE205DA0-8D7E-4182-9EF1-77ECAEBA82D9}" dt="2021-08-11T03:56:10.226" v="198" actId="478"/>
          <ac:spMkLst>
            <pc:docMk/>
            <pc:sldMk cId="3618339285" sldId="258"/>
            <ac:spMk id="9" creationId="{4294CB9D-6CFE-49B8-B32A-190A295B8B6B}"/>
          </ac:spMkLst>
        </pc:spChg>
        <pc:spChg chg="add">
          <ac:chgData name="Andrew Steinberg" userId="f7376a4afba01116" providerId="LiveId" clId="{EE205DA0-8D7E-4182-9EF1-77ECAEBA82D9}" dt="2021-08-11T04:19:18.262" v="504" actId="34122"/>
          <ac:spMkLst>
            <pc:docMk/>
            <pc:sldMk cId="3618339285" sldId="258"/>
            <ac:spMk id="10" creationId="{CCE47C42-9DC3-4220-AE45-F784E965E303}"/>
          </ac:spMkLst>
        </pc:spChg>
        <pc:spChg chg="add del">
          <ac:chgData name="Andrew Steinberg" userId="f7376a4afba01116" providerId="LiveId" clId="{EE205DA0-8D7E-4182-9EF1-77ECAEBA82D9}" dt="2021-08-11T03:56:59.890" v="204" actId="478"/>
          <ac:spMkLst>
            <pc:docMk/>
            <pc:sldMk cId="3618339285" sldId="258"/>
            <ac:spMk id="14" creationId="{B4D9775B-35C3-44A8-B2FD-DADA8D8F37B0}"/>
          </ac:spMkLst>
        </pc:spChg>
        <pc:inkChg chg="add del">
          <ac:chgData name="Andrew Steinberg" userId="f7376a4afba01116" providerId="LiveId" clId="{EE205DA0-8D7E-4182-9EF1-77ECAEBA82D9}" dt="2021-08-11T04:18:42.547" v="501" actId="9405"/>
          <ac:inkMkLst>
            <pc:docMk/>
            <pc:sldMk cId="3618339285" sldId="258"/>
            <ac:inkMk id="15" creationId="{D8E5F713-4364-4A27-B675-024BACD238BD}"/>
          </ac:inkMkLst>
        </pc:inkChg>
        <pc:inkChg chg="add del">
          <ac:chgData name="Andrew Steinberg" userId="f7376a4afba01116" providerId="LiveId" clId="{EE205DA0-8D7E-4182-9EF1-77ECAEBA82D9}" dt="2021-08-11T04:19:18.262" v="504" actId="34122"/>
          <ac:inkMkLst>
            <pc:docMk/>
            <pc:sldMk cId="3618339285" sldId="258"/>
            <ac:inkMk id="16" creationId="{B51481D9-7EAC-405C-8E2C-BDC5F78664AE}"/>
          </ac:inkMkLst>
        </pc:inkChg>
        <pc:inkChg chg="add">
          <ac:chgData name="Andrew Steinberg" userId="f7376a4afba01116" providerId="LiveId" clId="{EE205DA0-8D7E-4182-9EF1-77ECAEBA82D9}" dt="2021-08-11T04:19:01.515" v="503" actId="9405"/>
          <ac:inkMkLst>
            <pc:docMk/>
            <pc:sldMk cId="3618339285" sldId="258"/>
            <ac:inkMk id="17" creationId="{B30140D9-9484-4F62-ABF1-BAAAE0974FCD}"/>
          </ac:inkMkLst>
        </pc:inkChg>
        <pc:cxnChg chg="add del mod">
          <ac:chgData name="Andrew Steinberg" userId="f7376a4afba01116" providerId="LiveId" clId="{EE205DA0-8D7E-4182-9EF1-77ECAEBA82D9}" dt="2021-08-11T03:55:37.144" v="192" actId="478"/>
          <ac:cxnSpMkLst>
            <pc:docMk/>
            <pc:sldMk cId="3618339285" sldId="258"/>
            <ac:cxnSpMk id="5" creationId="{BEE719FE-9786-470A-96D9-E50746475532}"/>
          </ac:cxnSpMkLst>
        </pc:cxnChg>
        <pc:cxnChg chg="add del mod">
          <ac:chgData name="Andrew Steinberg" userId="f7376a4afba01116" providerId="LiveId" clId="{EE205DA0-8D7E-4182-9EF1-77ECAEBA82D9}" dt="2021-08-11T03:56:37.483" v="202" actId="478"/>
          <ac:cxnSpMkLst>
            <pc:docMk/>
            <pc:sldMk cId="3618339285" sldId="258"/>
            <ac:cxnSpMk id="11" creationId="{F4AD3B75-45D4-404D-88BD-971672E1C25A}"/>
          </ac:cxnSpMkLst>
        </pc:cxnChg>
      </pc:sldChg>
      <pc:sldChg chg="addSp modSp mod">
        <pc:chgData name="Andrew Steinberg" userId="f7376a4afba01116" providerId="LiveId" clId="{EE205DA0-8D7E-4182-9EF1-77ECAEBA82D9}" dt="2021-08-11T03:57:56.696" v="245" actId="1076"/>
        <pc:sldMkLst>
          <pc:docMk/>
          <pc:sldMk cId="3306270145" sldId="259"/>
        </pc:sldMkLst>
        <pc:picChg chg="add mod">
          <ac:chgData name="Andrew Steinberg" userId="f7376a4afba01116" providerId="LiveId" clId="{EE205DA0-8D7E-4182-9EF1-77ECAEBA82D9}" dt="2021-08-11T03:57:56.696" v="245" actId="1076"/>
          <ac:picMkLst>
            <pc:docMk/>
            <pc:sldMk cId="3306270145" sldId="259"/>
            <ac:picMk id="4" creationId="{C59350A1-7DC8-4B22-AFB6-981F72970A80}"/>
          </ac:picMkLst>
        </pc:picChg>
      </pc:sldChg>
      <pc:sldChg chg="modSp mod">
        <pc:chgData name="Andrew Steinberg" userId="f7376a4afba01116" providerId="LiveId" clId="{EE205DA0-8D7E-4182-9EF1-77ECAEBA82D9}" dt="2021-08-11T04:01:19.232" v="442" actId="1076"/>
        <pc:sldMkLst>
          <pc:docMk/>
          <pc:sldMk cId="464504136" sldId="260"/>
        </pc:sldMkLst>
        <pc:spChg chg="mod">
          <ac:chgData name="Andrew Steinberg" userId="f7376a4afba01116" providerId="LiveId" clId="{EE205DA0-8D7E-4182-9EF1-77ECAEBA82D9}" dt="2021-08-11T04:01:13.226" v="441" actId="20577"/>
          <ac:spMkLst>
            <pc:docMk/>
            <pc:sldMk cId="464504136" sldId="260"/>
            <ac:spMk id="3" creationId="{B59B143F-10A7-4861-8CBF-0B8B50BB9E88}"/>
          </ac:spMkLst>
        </pc:spChg>
        <pc:picChg chg="mod">
          <ac:chgData name="Andrew Steinberg" userId="f7376a4afba01116" providerId="LiveId" clId="{EE205DA0-8D7E-4182-9EF1-77ECAEBA82D9}" dt="2021-08-11T04:01:19.232" v="442" actId="1076"/>
          <ac:picMkLst>
            <pc:docMk/>
            <pc:sldMk cId="464504136" sldId="260"/>
            <ac:picMk id="6" creationId="{CD88F6AA-ED2F-4BB4-8EAE-DEBEF2D4B596}"/>
          </ac:picMkLst>
        </pc:picChg>
      </pc:sldChg>
      <pc:sldChg chg="modSp mod">
        <pc:chgData name="Andrew Steinberg" userId="f7376a4afba01116" providerId="LiveId" clId="{EE205DA0-8D7E-4182-9EF1-77ECAEBA82D9}" dt="2021-08-11T04:18:05.213" v="499" actId="20577"/>
        <pc:sldMkLst>
          <pc:docMk/>
          <pc:sldMk cId="874001227" sldId="261"/>
        </pc:sldMkLst>
        <pc:spChg chg="mod">
          <ac:chgData name="Andrew Steinberg" userId="f7376a4afba01116" providerId="LiveId" clId="{EE205DA0-8D7E-4182-9EF1-77ECAEBA82D9}" dt="2021-08-11T04:01:49.054" v="444" actId="1076"/>
          <ac:spMkLst>
            <pc:docMk/>
            <pc:sldMk cId="874001227" sldId="261"/>
            <ac:spMk id="2" creationId="{060DADBF-C14F-4B34-88A5-C7EB6DE45DDF}"/>
          </ac:spMkLst>
        </pc:spChg>
        <pc:spChg chg="mod">
          <ac:chgData name="Andrew Steinberg" userId="f7376a4afba01116" providerId="LiveId" clId="{EE205DA0-8D7E-4182-9EF1-77ECAEBA82D9}" dt="2021-08-11T04:18:05.213" v="499" actId="20577"/>
          <ac:spMkLst>
            <pc:docMk/>
            <pc:sldMk cId="874001227" sldId="261"/>
            <ac:spMk id="4" creationId="{753CEF53-8A3C-4A9D-AF70-E2A9CFDD41F3}"/>
          </ac:spMkLst>
        </pc:spChg>
      </pc:sldChg>
    </pc:docChg>
  </pc:docChgLst>
  <pc:docChgLst>
    <pc:chgData name="Andrew Steinberg" userId="f7376a4afba01116" providerId="LiveId" clId="{00C7D655-5684-4B83-B3A7-D5D32064A2BB}"/>
    <pc:docChg chg="undo custSel addSld delSld modSld">
      <pc:chgData name="Andrew Steinberg" userId="f7376a4afba01116" providerId="LiveId" clId="{00C7D655-5684-4B83-B3A7-D5D32064A2BB}" dt="2024-01-17T22:19:50.009" v="12" actId="680"/>
      <pc:docMkLst>
        <pc:docMk/>
      </pc:docMkLst>
      <pc:sldChg chg="modSp mod">
        <pc:chgData name="Andrew Steinberg" userId="f7376a4afba01116" providerId="LiveId" clId="{00C7D655-5684-4B83-B3A7-D5D32064A2BB}" dt="2024-01-17T22:17:49.755" v="10" actId="20577"/>
        <pc:sldMkLst>
          <pc:docMk/>
          <pc:sldMk cId="2122331500" sldId="256"/>
        </pc:sldMkLst>
        <pc:spChg chg="mod">
          <ac:chgData name="Andrew Steinberg" userId="f7376a4afba01116" providerId="LiveId" clId="{00C7D655-5684-4B83-B3A7-D5D32064A2BB}" dt="2024-01-17T22:17:49.755" v="10" actId="20577"/>
          <ac:spMkLst>
            <pc:docMk/>
            <pc:sldMk cId="2122331500" sldId="256"/>
            <ac:spMk id="3" creationId="{E857AF74-F0A7-4C81-9E87-D72280D2F85F}"/>
          </ac:spMkLst>
        </pc:spChg>
      </pc:sldChg>
      <pc:sldChg chg="new del">
        <pc:chgData name="Andrew Steinberg" userId="f7376a4afba01116" providerId="LiveId" clId="{00C7D655-5684-4B83-B3A7-D5D32064A2BB}" dt="2024-01-17T22:19:50.009" v="12" actId="680"/>
        <pc:sldMkLst>
          <pc:docMk/>
          <pc:sldMk cId="253544260" sldId="325"/>
        </pc:sldMkLst>
      </pc:sldChg>
    </pc:docChg>
  </pc:docChgLst>
  <pc:docChgLst>
    <pc:chgData name="Andrew Steinberg" userId="f7376a4afba01116" providerId="LiveId" clId="{1FC74914-5F5A-4E64-9993-7912399FB7A3}"/>
    <pc:docChg chg="custSel addSld delSld modSld">
      <pc:chgData name="Andrew Steinberg" userId="f7376a4afba01116" providerId="LiveId" clId="{1FC74914-5F5A-4E64-9993-7912399FB7A3}" dt="2021-08-14T19:24:24" v="2049" actId="20577"/>
      <pc:docMkLst>
        <pc:docMk/>
      </pc:docMkLst>
      <pc:sldChg chg="modSp mod">
        <pc:chgData name="Andrew Steinberg" userId="f7376a4afba01116" providerId="LiveId" clId="{1FC74914-5F5A-4E64-9993-7912399FB7A3}" dt="2021-08-14T17:50:05.757" v="26" actId="20577"/>
        <pc:sldMkLst>
          <pc:docMk/>
          <pc:sldMk cId="2122331500" sldId="256"/>
        </pc:sldMkLst>
        <pc:spChg chg="mod">
          <ac:chgData name="Andrew Steinberg" userId="f7376a4afba01116" providerId="LiveId" clId="{1FC74914-5F5A-4E64-9993-7912399FB7A3}" dt="2021-08-14T17:50:05.757" v="26" actId="20577"/>
          <ac:spMkLst>
            <pc:docMk/>
            <pc:sldMk cId="2122331500" sldId="256"/>
            <ac:spMk id="2" creationId="{9C4FBC32-A999-44A9-B19B-BB3308928703}"/>
          </ac:spMkLst>
        </pc:spChg>
      </pc:sldChg>
      <pc:sldChg chg="delSp modSp mod">
        <pc:chgData name="Andrew Steinberg" userId="f7376a4afba01116" providerId="LiveId" clId="{1FC74914-5F5A-4E64-9993-7912399FB7A3}" dt="2021-08-14T18:12:08.779" v="453" actId="20577"/>
        <pc:sldMkLst>
          <pc:docMk/>
          <pc:sldMk cId="687082217" sldId="257"/>
        </pc:sldMkLst>
        <pc:spChg chg="mod">
          <ac:chgData name="Andrew Steinberg" userId="f7376a4afba01116" providerId="LiveId" clId="{1FC74914-5F5A-4E64-9993-7912399FB7A3}" dt="2021-08-14T17:50:16.243" v="45" actId="20577"/>
          <ac:spMkLst>
            <pc:docMk/>
            <pc:sldMk cId="687082217" sldId="257"/>
            <ac:spMk id="2" creationId="{D468A093-DEE4-430B-B5E4-D18B45B107B9}"/>
          </ac:spMkLst>
        </pc:spChg>
        <pc:spChg chg="mod">
          <ac:chgData name="Andrew Steinberg" userId="f7376a4afba01116" providerId="LiveId" clId="{1FC74914-5F5A-4E64-9993-7912399FB7A3}" dt="2021-08-14T18:12:08.779" v="453" actId="20577"/>
          <ac:spMkLst>
            <pc:docMk/>
            <pc:sldMk cId="687082217" sldId="257"/>
            <ac:spMk id="3" creationId="{AA3F4477-4457-4954-936E-B1C8CC1473A6}"/>
          </ac:spMkLst>
        </pc:spChg>
        <pc:spChg chg="del">
          <ac:chgData name="Andrew Steinberg" userId="f7376a4afba01116" providerId="LiveId" clId="{1FC74914-5F5A-4E64-9993-7912399FB7A3}" dt="2021-08-14T17:50:20.965" v="47" actId="478"/>
          <ac:spMkLst>
            <pc:docMk/>
            <pc:sldMk cId="687082217" sldId="257"/>
            <ac:spMk id="5" creationId="{3D782CAB-57C9-41E1-ACB5-397F948978B0}"/>
          </ac:spMkLst>
        </pc:spChg>
        <pc:spChg chg="del">
          <ac:chgData name="Andrew Steinberg" userId="f7376a4afba01116" providerId="LiveId" clId="{1FC74914-5F5A-4E64-9993-7912399FB7A3}" dt="2021-08-14T17:50:20.965" v="47" actId="478"/>
          <ac:spMkLst>
            <pc:docMk/>
            <pc:sldMk cId="687082217" sldId="257"/>
            <ac:spMk id="6" creationId="{D2BCC8A8-FA07-401A-8857-C1C61D6A6DCA}"/>
          </ac:spMkLst>
        </pc:spChg>
        <pc:spChg chg="del">
          <ac:chgData name="Andrew Steinberg" userId="f7376a4afba01116" providerId="LiveId" clId="{1FC74914-5F5A-4E64-9993-7912399FB7A3}" dt="2021-08-14T17:50:20.965" v="47" actId="478"/>
          <ac:spMkLst>
            <pc:docMk/>
            <pc:sldMk cId="687082217" sldId="257"/>
            <ac:spMk id="7" creationId="{F9015F49-D29D-45A4-BD14-30E13A009DD8}"/>
          </ac:spMkLst>
        </pc:spChg>
        <pc:spChg chg="del">
          <ac:chgData name="Andrew Steinberg" userId="f7376a4afba01116" providerId="LiveId" clId="{1FC74914-5F5A-4E64-9993-7912399FB7A3}" dt="2021-08-14T17:50:20.965" v="47" actId="478"/>
          <ac:spMkLst>
            <pc:docMk/>
            <pc:sldMk cId="687082217" sldId="257"/>
            <ac:spMk id="8" creationId="{3CAE3E0B-583F-4D99-AD2F-996F83AABD0A}"/>
          </ac:spMkLst>
        </pc:spChg>
        <pc:spChg chg="del">
          <ac:chgData name="Andrew Steinberg" userId="f7376a4afba01116" providerId="LiveId" clId="{1FC74914-5F5A-4E64-9993-7912399FB7A3}" dt="2021-08-14T17:50:20.965" v="47" actId="478"/>
          <ac:spMkLst>
            <pc:docMk/>
            <pc:sldMk cId="687082217" sldId="257"/>
            <ac:spMk id="9" creationId="{4C9B3603-388C-47DC-8756-8A18623227C1}"/>
          </ac:spMkLst>
        </pc:spChg>
        <pc:picChg chg="del">
          <ac:chgData name="Andrew Steinberg" userId="f7376a4afba01116" providerId="LiveId" clId="{1FC74914-5F5A-4E64-9993-7912399FB7A3}" dt="2021-08-14T17:50:18.287" v="46" actId="478"/>
          <ac:picMkLst>
            <pc:docMk/>
            <pc:sldMk cId="687082217" sldId="257"/>
            <ac:picMk id="4" creationId="{7DB7C0EB-C4DB-485E-9EAD-3FF970840FA7}"/>
          </ac:picMkLst>
        </pc:picChg>
        <pc:cxnChg chg="del mod">
          <ac:chgData name="Andrew Steinberg" userId="f7376a4afba01116" providerId="LiveId" clId="{1FC74914-5F5A-4E64-9993-7912399FB7A3}" dt="2021-08-14T17:50:20.965" v="47" actId="478"/>
          <ac:cxnSpMkLst>
            <pc:docMk/>
            <pc:sldMk cId="687082217" sldId="257"/>
            <ac:cxnSpMk id="11" creationId="{3A3752B3-458D-448A-A7B0-D8D2850A6D3E}"/>
          </ac:cxnSpMkLst>
        </pc:cxnChg>
        <pc:cxnChg chg="del mod">
          <ac:chgData name="Andrew Steinberg" userId="f7376a4afba01116" providerId="LiveId" clId="{1FC74914-5F5A-4E64-9993-7912399FB7A3}" dt="2021-08-14T17:50:20.965" v="47" actId="478"/>
          <ac:cxnSpMkLst>
            <pc:docMk/>
            <pc:sldMk cId="687082217" sldId="257"/>
            <ac:cxnSpMk id="13" creationId="{39A6C7E3-EEE1-41B0-89EC-DB1BCBD90890}"/>
          </ac:cxnSpMkLst>
        </pc:cxnChg>
        <pc:cxnChg chg="del mod">
          <ac:chgData name="Andrew Steinberg" userId="f7376a4afba01116" providerId="LiveId" clId="{1FC74914-5F5A-4E64-9993-7912399FB7A3}" dt="2021-08-14T17:50:20.965" v="47" actId="478"/>
          <ac:cxnSpMkLst>
            <pc:docMk/>
            <pc:sldMk cId="687082217" sldId="257"/>
            <ac:cxnSpMk id="16" creationId="{3CFF409A-521B-47A0-B6B5-1CAA05C6B537}"/>
          </ac:cxnSpMkLst>
        </pc:cxnChg>
        <pc:cxnChg chg="del mod">
          <ac:chgData name="Andrew Steinberg" userId="f7376a4afba01116" providerId="LiveId" clId="{1FC74914-5F5A-4E64-9993-7912399FB7A3}" dt="2021-08-14T17:50:20.965" v="47" actId="478"/>
          <ac:cxnSpMkLst>
            <pc:docMk/>
            <pc:sldMk cId="687082217" sldId="257"/>
            <ac:cxnSpMk id="19" creationId="{1462AE84-A7A6-45C2-9D51-FE32731BB85E}"/>
          </ac:cxnSpMkLst>
        </pc:cxnChg>
      </pc:sldChg>
      <pc:sldChg chg="del">
        <pc:chgData name="Andrew Steinberg" userId="f7376a4afba01116" providerId="LiveId" clId="{1FC74914-5F5A-4E64-9993-7912399FB7A3}" dt="2021-08-14T17:51:12.477" v="188" actId="47"/>
        <pc:sldMkLst>
          <pc:docMk/>
          <pc:sldMk cId="1551746925" sldId="258"/>
        </pc:sldMkLst>
      </pc:sldChg>
      <pc:sldChg chg="modSp new mod">
        <pc:chgData name="Andrew Steinberg" userId="f7376a4afba01116" providerId="LiveId" clId="{1FC74914-5F5A-4E64-9993-7912399FB7A3}" dt="2021-08-14T18:38:23.095" v="928" actId="20577"/>
        <pc:sldMkLst>
          <pc:docMk/>
          <pc:sldMk cId="4166753960" sldId="258"/>
        </pc:sldMkLst>
        <pc:spChg chg="mod">
          <ac:chgData name="Andrew Steinberg" userId="f7376a4afba01116" providerId="LiveId" clId="{1FC74914-5F5A-4E64-9993-7912399FB7A3}" dt="2021-08-14T18:12:55.735" v="487" actId="20577"/>
          <ac:spMkLst>
            <pc:docMk/>
            <pc:sldMk cId="4166753960" sldId="258"/>
            <ac:spMk id="2" creationId="{57200970-5638-4E30-975B-E870EEC01640}"/>
          </ac:spMkLst>
        </pc:spChg>
        <pc:spChg chg="mod">
          <ac:chgData name="Andrew Steinberg" userId="f7376a4afba01116" providerId="LiveId" clId="{1FC74914-5F5A-4E64-9993-7912399FB7A3}" dt="2021-08-14T18:38:23.095" v="928" actId="20577"/>
          <ac:spMkLst>
            <pc:docMk/>
            <pc:sldMk cId="4166753960" sldId="258"/>
            <ac:spMk id="3" creationId="{6AB194FB-D398-496B-9D6F-9ECF8AE8C811}"/>
          </ac:spMkLst>
        </pc:spChg>
      </pc:sldChg>
      <pc:sldChg chg="del">
        <pc:chgData name="Andrew Steinberg" userId="f7376a4afba01116" providerId="LiveId" clId="{1FC74914-5F5A-4E64-9993-7912399FB7A3}" dt="2021-08-14T17:51:12.680" v="189" actId="47"/>
        <pc:sldMkLst>
          <pc:docMk/>
          <pc:sldMk cId="1393171475" sldId="259"/>
        </pc:sldMkLst>
      </pc:sldChg>
      <pc:sldChg chg="modSp new mod">
        <pc:chgData name="Andrew Steinberg" userId="f7376a4afba01116" providerId="LiveId" clId="{1FC74914-5F5A-4E64-9993-7912399FB7A3}" dt="2021-08-14T18:28:22.183" v="893" actId="20577"/>
        <pc:sldMkLst>
          <pc:docMk/>
          <pc:sldMk cId="1837741981" sldId="259"/>
        </pc:sldMkLst>
        <pc:spChg chg="mod">
          <ac:chgData name="Andrew Steinberg" userId="f7376a4afba01116" providerId="LiveId" clId="{1FC74914-5F5A-4E64-9993-7912399FB7A3}" dt="2021-08-14T18:22:06.274" v="642" actId="20577"/>
          <ac:spMkLst>
            <pc:docMk/>
            <pc:sldMk cId="1837741981" sldId="259"/>
            <ac:spMk id="2" creationId="{40014835-1C70-4C47-BFFD-83DF6CC3BFDB}"/>
          </ac:spMkLst>
        </pc:spChg>
        <pc:spChg chg="mod">
          <ac:chgData name="Andrew Steinberg" userId="f7376a4afba01116" providerId="LiveId" clId="{1FC74914-5F5A-4E64-9993-7912399FB7A3}" dt="2021-08-14T18:28:22.183" v="893" actId="20577"/>
          <ac:spMkLst>
            <pc:docMk/>
            <pc:sldMk cId="1837741981" sldId="259"/>
            <ac:spMk id="3" creationId="{596A7AEC-CEC0-4AD7-9878-DA8491121A0D}"/>
          </ac:spMkLst>
        </pc:spChg>
      </pc:sldChg>
      <pc:sldChg chg="del">
        <pc:chgData name="Andrew Steinberg" userId="f7376a4afba01116" providerId="LiveId" clId="{1FC74914-5F5A-4E64-9993-7912399FB7A3}" dt="2021-08-14T17:51:13.597" v="192" actId="47"/>
        <pc:sldMkLst>
          <pc:docMk/>
          <pc:sldMk cId="142345633" sldId="260"/>
        </pc:sldMkLst>
      </pc:sldChg>
      <pc:sldChg chg="modSp new mod">
        <pc:chgData name="Andrew Steinberg" userId="f7376a4afba01116" providerId="LiveId" clId="{1FC74914-5F5A-4E64-9993-7912399FB7A3}" dt="2021-08-14T18:44:12.241" v="1376" actId="20577"/>
        <pc:sldMkLst>
          <pc:docMk/>
          <pc:sldMk cId="2149125974" sldId="260"/>
        </pc:sldMkLst>
        <pc:spChg chg="mod">
          <ac:chgData name="Andrew Steinberg" userId="f7376a4afba01116" providerId="LiveId" clId="{1FC74914-5F5A-4E64-9993-7912399FB7A3}" dt="2021-08-14T18:40:48.381" v="961" actId="20577"/>
          <ac:spMkLst>
            <pc:docMk/>
            <pc:sldMk cId="2149125974" sldId="260"/>
            <ac:spMk id="2" creationId="{7E9B6984-02A1-4D08-B5DB-21015E316DAF}"/>
          </ac:spMkLst>
        </pc:spChg>
        <pc:spChg chg="mod">
          <ac:chgData name="Andrew Steinberg" userId="f7376a4afba01116" providerId="LiveId" clId="{1FC74914-5F5A-4E64-9993-7912399FB7A3}" dt="2021-08-14T18:44:12.241" v="1376" actId="20577"/>
          <ac:spMkLst>
            <pc:docMk/>
            <pc:sldMk cId="2149125974" sldId="260"/>
            <ac:spMk id="3" creationId="{75C91187-34F9-40A1-A849-BA2BDE92625A}"/>
          </ac:spMkLst>
        </pc:spChg>
      </pc:sldChg>
      <pc:sldChg chg="del">
        <pc:chgData name="Andrew Steinberg" userId="f7376a4afba01116" providerId="LiveId" clId="{1FC74914-5F5A-4E64-9993-7912399FB7A3}" dt="2021-08-14T17:51:13.784" v="193" actId="47"/>
        <pc:sldMkLst>
          <pc:docMk/>
          <pc:sldMk cId="1647954185" sldId="261"/>
        </pc:sldMkLst>
      </pc:sldChg>
      <pc:sldChg chg="modSp new mod">
        <pc:chgData name="Andrew Steinberg" userId="f7376a4afba01116" providerId="LiveId" clId="{1FC74914-5F5A-4E64-9993-7912399FB7A3}" dt="2021-08-14T18:46:11.309" v="1514" actId="20577"/>
        <pc:sldMkLst>
          <pc:docMk/>
          <pc:sldMk cId="2577753450" sldId="261"/>
        </pc:sldMkLst>
        <pc:spChg chg="mod">
          <ac:chgData name="Andrew Steinberg" userId="f7376a4afba01116" providerId="LiveId" clId="{1FC74914-5F5A-4E64-9993-7912399FB7A3}" dt="2021-08-14T18:44:20.282" v="1384" actId="20577"/>
          <ac:spMkLst>
            <pc:docMk/>
            <pc:sldMk cId="2577753450" sldId="261"/>
            <ac:spMk id="2" creationId="{82BD4B2C-BC0E-437B-8336-1A1E4DDA6460}"/>
          </ac:spMkLst>
        </pc:spChg>
        <pc:spChg chg="mod">
          <ac:chgData name="Andrew Steinberg" userId="f7376a4afba01116" providerId="LiveId" clId="{1FC74914-5F5A-4E64-9993-7912399FB7A3}" dt="2021-08-14T18:46:11.309" v="1514" actId="20577"/>
          <ac:spMkLst>
            <pc:docMk/>
            <pc:sldMk cId="2577753450" sldId="261"/>
            <ac:spMk id="3" creationId="{C2840847-5BE4-484B-9B1F-0A76BC58B360}"/>
          </ac:spMkLst>
        </pc:spChg>
      </pc:sldChg>
      <pc:sldChg chg="modSp new mod">
        <pc:chgData name="Andrew Steinberg" userId="f7376a4afba01116" providerId="LiveId" clId="{1FC74914-5F5A-4E64-9993-7912399FB7A3}" dt="2021-08-14T19:02:42.821" v="1707" actId="122"/>
        <pc:sldMkLst>
          <pc:docMk/>
          <pc:sldMk cId="40428754" sldId="262"/>
        </pc:sldMkLst>
        <pc:spChg chg="mod">
          <ac:chgData name="Andrew Steinberg" userId="f7376a4afba01116" providerId="LiveId" clId="{1FC74914-5F5A-4E64-9993-7912399FB7A3}" dt="2021-08-14T18:59:57.828" v="1702" actId="313"/>
          <ac:spMkLst>
            <pc:docMk/>
            <pc:sldMk cId="40428754" sldId="262"/>
            <ac:spMk id="2" creationId="{A8B473CF-F73B-4AF0-9773-FC7DD15B25A4}"/>
          </ac:spMkLst>
        </pc:spChg>
        <pc:spChg chg="mod">
          <ac:chgData name="Andrew Steinberg" userId="f7376a4afba01116" providerId="LiveId" clId="{1FC74914-5F5A-4E64-9993-7912399FB7A3}" dt="2021-08-14T19:02:42.821" v="1707" actId="122"/>
          <ac:spMkLst>
            <pc:docMk/>
            <pc:sldMk cId="40428754" sldId="262"/>
            <ac:spMk id="3" creationId="{4990ACE7-D8F4-44E3-9B83-EAD58EE95661}"/>
          </ac:spMkLst>
        </pc:spChg>
      </pc:sldChg>
      <pc:sldChg chg="del">
        <pc:chgData name="Andrew Steinberg" userId="f7376a4afba01116" providerId="LiveId" clId="{1FC74914-5F5A-4E64-9993-7912399FB7A3}" dt="2021-08-14T17:51:14.298" v="194" actId="47"/>
        <pc:sldMkLst>
          <pc:docMk/>
          <pc:sldMk cId="3888730773" sldId="262"/>
        </pc:sldMkLst>
      </pc:sldChg>
      <pc:sldChg chg="modSp new mod">
        <pc:chgData name="Andrew Steinberg" userId="f7376a4afba01116" providerId="LiveId" clId="{1FC74914-5F5A-4E64-9993-7912399FB7A3}" dt="2021-08-14T19:23:50.024" v="2040" actId="20577"/>
        <pc:sldMkLst>
          <pc:docMk/>
          <pc:sldMk cId="219620833" sldId="263"/>
        </pc:sldMkLst>
        <pc:spChg chg="mod">
          <ac:chgData name="Andrew Steinberg" userId="f7376a4afba01116" providerId="LiveId" clId="{1FC74914-5F5A-4E64-9993-7912399FB7A3}" dt="2021-08-14T19:03:07.938" v="1747" actId="20577"/>
          <ac:spMkLst>
            <pc:docMk/>
            <pc:sldMk cId="219620833" sldId="263"/>
            <ac:spMk id="2" creationId="{6911DFB2-5947-4634-B109-9D9D5A12918B}"/>
          </ac:spMkLst>
        </pc:spChg>
        <pc:spChg chg="mod">
          <ac:chgData name="Andrew Steinberg" userId="f7376a4afba01116" providerId="LiveId" clId="{1FC74914-5F5A-4E64-9993-7912399FB7A3}" dt="2021-08-14T19:23:50.024" v="2040" actId="20577"/>
          <ac:spMkLst>
            <pc:docMk/>
            <pc:sldMk cId="219620833" sldId="263"/>
            <ac:spMk id="3" creationId="{44607C48-F6FB-4017-A5A5-FB99A4B538B1}"/>
          </ac:spMkLst>
        </pc:spChg>
      </pc:sldChg>
      <pc:sldChg chg="del">
        <pc:chgData name="Andrew Steinberg" userId="f7376a4afba01116" providerId="LiveId" clId="{1FC74914-5F5A-4E64-9993-7912399FB7A3}" dt="2021-08-14T17:51:12.852" v="190" actId="47"/>
        <pc:sldMkLst>
          <pc:docMk/>
          <pc:sldMk cId="858810967" sldId="263"/>
        </pc:sldMkLst>
      </pc:sldChg>
      <pc:sldChg chg="del">
        <pc:chgData name="Andrew Steinberg" userId="f7376a4afba01116" providerId="LiveId" clId="{1FC74914-5F5A-4E64-9993-7912399FB7A3}" dt="2021-08-14T17:51:13.331" v="191" actId="47"/>
        <pc:sldMkLst>
          <pc:docMk/>
          <pc:sldMk cId="81415194" sldId="264"/>
        </pc:sldMkLst>
      </pc:sldChg>
      <pc:sldChg chg="modSp new mod">
        <pc:chgData name="Andrew Steinberg" userId="f7376a4afba01116" providerId="LiveId" clId="{1FC74914-5F5A-4E64-9993-7912399FB7A3}" dt="2021-08-14T19:24:24" v="2049" actId="20577"/>
        <pc:sldMkLst>
          <pc:docMk/>
          <pc:sldMk cId="3621632491" sldId="264"/>
        </pc:sldMkLst>
        <pc:spChg chg="mod">
          <ac:chgData name="Andrew Steinberg" userId="f7376a4afba01116" providerId="LiveId" clId="{1FC74914-5F5A-4E64-9993-7912399FB7A3}" dt="2021-08-14T19:24:24" v="2049" actId="20577"/>
          <ac:spMkLst>
            <pc:docMk/>
            <pc:sldMk cId="3621632491" sldId="264"/>
            <ac:spMk id="2" creationId="{64BECF6D-1DD1-4185-AA19-FB3682DE1CA5}"/>
          </ac:spMkLst>
        </pc:spChg>
      </pc:sldChg>
    </pc:docChg>
  </pc:docChgLst>
  <pc:docChgLst>
    <pc:chgData name="Andrew Steinberg" userId="f7376a4afba01116" providerId="LiveId" clId="{C2B7D84A-87A2-4607-97CB-A84E006879B5}"/>
    <pc:docChg chg="undo custSel addSld delSld modSld sldOrd">
      <pc:chgData name="Andrew Steinberg" userId="f7376a4afba01116" providerId="LiveId" clId="{C2B7D84A-87A2-4607-97CB-A84E006879B5}" dt="2021-08-15T16:06:00.434" v="8497" actId="114"/>
      <pc:docMkLst>
        <pc:docMk/>
      </pc:docMkLst>
      <pc:sldChg chg="addSp delSp modSp mod">
        <pc:chgData name="Andrew Steinberg" userId="f7376a4afba01116" providerId="LiveId" clId="{C2B7D84A-87A2-4607-97CB-A84E006879B5}" dt="2021-08-14T20:46:11.254" v="49"/>
        <pc:sldMkLst>
          <pc:docMk/>
          <pc:sldMk cId="2122331500" sldId="256"/>
        </pc:sldMkLst>
        <pc:spChg chg="mod">
          <ac:chgData name="Andrew Steinberg" userId="f7376a4afba01116" providerId="LiveId" clId="{C2B7D84A-87A2-4607-97CB-A84E006879B5}" dt="2021-08-14T19:33:28.548" v="36" actId="313"/>
          <ac:spMkLst>
            <pc:docMk/>
            <pc:sldMk cId="2122331500" sldId="256"/>
            <ac:spMk id="2" creationId="{9C4FBC32-A999-44A9-B19B-BB3308928703}"/>
          </ac:spMkLst>
        </pc:spChg>
        <pc:spChg chg="mod">
          <ac:chgData name="Andrew Steinberg" userId="f7376a4afba01116" providerId="LiveId" clId="{C2B7D84A-87A2-4607-97CB-A84E006879B5}" dt="2021-08-14T20:44:24.832" v="46" actId="27636"/>
          <ac:spMkLst>
            <pc:docMk/>
            <pc:sldMk cId="2122331500" sldId="256"/>
            <ac:spMk id="3" creationId="{E857AF74-F0A7-4C81-9E87-D72280D2F85F}"/>
          </ac:spMkLst>
        </pc:spChg>
        <pc:picChg chg="del">
          <ac:chgData name="Andrew Steinberg" userId="f7376a4afba01116" providerId="LiveId" clId="{C2B7D84A-87A2-4607-97CB-A84E006879B5}" dt="2021-08-14T20:46:10.239" v="48" actId="478"/>
          <ac:picMkLst>
            <pc:docMk/>
            <pc:sldMk cId="2122331500" sldId="256"/>
            <ac:picMk id="6" creationId="{ACD5659B-057E-48A0-AFE4-EC8813B0B1E7}"/>
          </ac:picMkLst>
        </pc:picChg>
        <pc:picChg chg="add mod">
          <ac:chgData name="Andrew Steinberg" userId="f7376a4afba01116" providerId="LiveId" clId="{C2B7D84A-87A2-4607-97CB-A84E006879B5}" dt="2021-08-14T20:46:11.254" v="49"/>
          <ac:picMkLst>
            <pc:docMk/>
            <pc:sldMk cId="2122331500" sldId="256"/>
            <ac:picMk id="7" creationId="{63D0D9AD-377A-4B67-A03F-675C2E80A414}"/>
          </ac:picMkLst>
        </pc:picChg>
        <pc:picChg chg="add mod">
          <ac:chgData name="Andrew Steinberg" userId="f7376a4afba01116" providerId="LiveId" clId="{C2B7D84A-87A2-4607-97CB-A84E006879B5}" dt="2021-08-14T20:46:11.254" v="49"/>
          <ac:picMkLst>
            <pc:docMk/>
            <pc:sldMk cId="2122331500" sldId="256"/>
            <ac:picMk id="8" creationId="{D5855969-0B84-485B-A2B3-045F4E5258A0}"/>
          </ac:picMkLst>
        </pc:picChg>
        <pc:picChg chg="del">
          <ac:chgData name="Andrew Steinberg" userId="f7376a4afba01116" providerId="LiveId" clId="{C2B7D84A-87A2-4607-97CB-A84E006879B5}" dt="2021-08-14T20:46:09.614" v="47" actId="478"/>
          <ac:picMkLst>
            <pc:docMk/>
            <pc:sldMk cId="2122331500" sldId="256"/>
            <ac:picMk id="1026" creationId="{4DB46AFE-EFB5-4EA6-A7AA-E99B0E2B77DB}"/>
          </ac:picMkLst>
        </pc:picChg>
      </pc:sldChg>
      <pc:sldChg chg="del">
        <pc:chgData name="Andrew Steinberg" userId="f7376a4afba01116" providerId="LiveId" clId="{C2B7D84A-87A2-4607-97CB-A84E006879B5}" dt="2021-08-14T19:34:09.670" v="43" actId="47"/>
        <pc:sldMkLst>
          <pc:docMk/>
          <pc:sldMk cId="687082217" sldId="257"/>
        </pc:sldMkLst>
      </pc:sldChg>
      <pc:sldChg chg="modSp new mod">
        <pc:chgData name="Andrew Steinberg" userId="f7376a4afba01116" providerId="LiveId" clId="{C2B7D84A-87A2-4607-97CB-A84E006879B5}" dt="2021-08-15T00:03:46.200" v="573" actId="20577"/>
        <pc:sldMkLst>
          <pc:docMk/>
          <pc:sldMk cId="4160004342" sldId="257"/>
        </pc:sldMkLst>
        <pc:spChg chg="mod">
          <ac:chgData name="Andrew Steinberg" userId="f7376a4afba01116" providerId="LiveId" clId="{C2B7D84A-87A2-4607-97CB-A84E006879B5}" dt="2021-08-14T20:52:58.744" v="62" actId="20577"/>
          <ac:spMkLst>
            <pc:docMk/>
            <pc:sldMk cId="4160004342" sldId="257"/>
            <ac:spMk id="2" creationId="{F7F7918D-8601-489A-B839-327827F5DEF3}"/>
          </ac:spMkLst>
        </pc:spChg>
        <pc:spChg chg="mod">
          <ac:chgData name="Andrew Steinberg" userId="f7376a4afba01116" providerId="LiveId" clId="{C2B7D84A-87A2-4607-97CB-A84E006879B5}" dt="2021-08-15T00:03:46.200" v="573" actId="20577"/>
          <ac:spMkLst>
            <pc:docMk/>
            <pc:sldMk cId="4160004342" sldId="257"/>
            <ac:spMk id="3" creationId="{C6021092-AA04-4E84-9BF3-0F9BA58945CE}"/>
          </ac:spMkLst>
        </pc:spChg>
      </pc:sldChg>
      <pc:sldChg chg="modSp new mod">
        <pc:chgData name="Andrew Steinberg" userId="f7376a4afba01116" providerId="LiveId" clId="{C2B7D84A-87A2-4607-97CB-A84E006879B5}" dt="2021-08-15T02:25:55.578" v="4026" actId="313"/>
        <pc:sldMkLst>
          <pc:docMk/>
          <pc:sldMk cId="2415281011" sldId="258"/>
        </pc:sldMkLst>
        <pc:spChg chg="mod">
          <ac:chgData name="Andrew Steinberg" userId="f7376a4afba01116" providerId="LiveId" clId="{C2B7D84A-87A2-4607-97CB-A84E006879B5}" dt="2021-08-14T20:55:19.547" v="518" actId="20577"/>
          <ac:spMkLst>
            <pc:docMk/>
            <pc:sldMk cId="2415281011" sldId="258"/>
            <ac:spMk id="2" creationId="{69B08604-A237-4893-AC1D-D26583EF1C05}"/>
          </ac:spMkLst>
        </pc:spChg>
        <pc:spChg chg="mod">
          <ac:chgData name="Andrew Steinberg" userId="f7376a4afba01116" providerId="LiveId" clId="{C2B7D84A-87A2-4607-97CB-A84E006879B5}" dt="2021-08-15T02:25:55.578" v="4026" actId="313"/>
          <ac:spMkLst>
            <pc:docMk/>
            <pc:sldMk cId="2415281011" sldId="258"/>
            <ac:spMk id="3" creationId="{51905B36-2A38-4DB0-A5A9-3375DF33EB29}"/>
          </ac:spMkLst>
        </pc:spChg>
      </pc:sldChg>
      <pc:sldChg chg="del">
        <pc:chgData name="Andrew Steinberg" userId="f7376a4afba01116" providerId="LiveId" clId="{C2B7D84A-87A2-4607-97CB-A84E006879B5}" dt="2021-08-14T19:34:09.186" v="42" actId="47"/>
        <pc:sldMkLst>
          <pc:docMk/>
          <pc:sldMk cId="4166753960" sldId="258"/>
        </pc:sldMkLst>
      </pc:sldChg>
      <pc:sldChg chg="del">
        <pc:chgData name="Andrew Steinberg" userId="f7376a4afba01116" providerId="LiveId" clId="{C2B7D84A-87A2-4607-97CB-A84E006879B5}" dt="2021-08-14T19:34:11.482" v="44" actId="47"/>
        <pc:sldMkLst>
          <pc:docMk/>
          <pc:sldMk cId="1837741981" sldId="259"/>
        </pc:sldMkLst>
      </pc:sldChg>
      <pc:sldChg chg="addSp delSp modSp new mod">
        <pc:chgData name="Andrew Steinberg" userId="f7376a4afba01116" providerId="LiveId" clId="{C2B7D84A-87A2-4607-97CB-A84E006879B5}" dt="2021-08-15T00:15:09.257" v="1232" actId="693"/>
        <pc:sldMkLst>
          <pc:docMk/>
          <pc:sldMk cId="3173990997" sldId="259"/>
        </pc:sldMkLst>
        <pc:spChg chg="del">
          <ac:chgData name="Andrew Steinberg" userId="f7376a4afba01116" providerId="LiveId" clId="{C2B7D84A-87A2-4607-97CB-A84E006879B5}" dt="2021-08-15T00:08:46.752" v="1028" actId="478"/>
          <ac:spMkLst>
            <pc:docMk/>
            <pc:sldMk cId="3173990997" sldId="259"/>
            <ac:spMk id="2" creationId="{8FA224FE-D72E-4321-A085-68931A27BB2D}"/>
          </ac:spMkLst>
        </pc:spChg>
        <pc:spChg chg="del">
          <ac:chgData name="Andrew Steinberg" userId="f7376a4afba01116" providerId="LiveId" clId="{C2B7D84A-87A2-4607-97CB-A84E006879B5}" dt="2021-08-15T00:08:48.634" v="1029" actId="478"/>
          <ac:spMkLst>
            <pc:docMk/>
            <pc:sldMk cId="3173990997" sldId="259"/>
            <ac:spMk id="3" creationId="{BA8F818B-3263-45E2-9D5E-9599B85485C8}"/>
          </ac:spMkLst>
        </pc:spChg>
        <pc:spChg chg="add mod">
          <ac:chgData name="Andrew Steinberg" userId="f7376a4afba01116" providerId="LiveId" clId="{C2B7D84A-87A2-4607-97CB-A84E006879B5}" dt="2021-08-15T00:10:24.265" v="1111" actId="1076"/>
          <ac:spMkLst>
            <pc:docMk/>
            <pc:sldMk cId="3173990997" sldId="259"/>
            <ac:spMk id="4" creationId="{F2D6CD05-697B-40A5-8318-33D647F6ADB7}"/>
          </ac:spMkLst>
        </pc:spChg>
        <pc:spChg chg="add mod">
          <ac:chgData name="Andrew Steinberg" userId="f7376a4afba01116" providerId="LiveId" clId="{C2B7D84A-87A2-4607-97CB-A84E006879B5}" dt="2021-08-15T00:10:42.734" v="1113" actId="1076"/>
          <ac:spMkLst>
            <pc:docMk/>
            <pc:sldMk cId="3173990997" sldId="259"/>
            <ac:spMk id="5" creationId="{367A9A47-8A03-464D-A413-9D723F7F7FF9}"/>
          </ac:spMkLst>
        </pc:spChg>
        <pc:spChg chg="add mod">
          <ac:chgData name="Andrew Steinberg" userId="f7376a4afba01116" providerId="LiveId" clId="{C2B7D84A-87A2-4607-97CB-A84E006879B5}" dt="2021-08-15T00:10:49.208" v="1114" actId="1076"/>
          <ac:spMkLst>
            <pc:docMk/>
            <pc:sldMk cId="3173990997" sldId="259"/>
            <ac:spMk id="6" creationId="{98A9A88F-F7D3-4118-B4B6-D059D16AB417}"/>
          </ac:spMkLst>
        </pc:spChg>
        <pc:spChg chg="add mod">
          <ac:chgData name="Andrew Steinberg" userId="f7376a4afba01116" providerId="LiveId" clId="{C2B7D84A-87A2-4607-97CB-A84E006879B5}" dt="2021-08-15T00:12:08.350" v="1164" actId="1076"/>
          <ac:spMkLst>
            <pc:docMk/>
            <pc:sldMk cId="3173990997" sldId="259"/>
            <ac:spMk id="12" creationId="{03919980-5F53-456A-B033-1A23C347405F}"/>
          </ac:spMkLst>
        </pc:spChg>
        <pc:spChg chg="add mod">
          <ac:chgData name="Andrew Steinberg" userId="f7376a4afba01116" providerId="LiveId" clId="{C2B7D84A-87A2-4607-97CB-A84E006879B5}" dt="2021-08-15T00:12:30.272" v="1174" actId="20577"/>
          <ac:spMkLst>
            <pc:docMk/>
            <pc:sldMk cId="3173990997" sldId="259"/>
            <ac:spMk id="13" creationId="{53C26B02-74E6-4D95-AC22-1AD838473619}"/>
          </ac:spMkLst>
        </pc:spChg>
        <pc:spChg chg="add mod">
          <ac:chgData name="Andrew Steinberg" userId="f7376a4afba01116" providerId="LiveId" clId="{C2B7D84A-87A2-4607-97CB-A84E006879B5}" dt="2021-08-15T00:14:00.038" v="1221" actId="1076"/>
          <ac:spMkLst>
            <pc:docMk/>
            <pc:sldMk cId="3173990997" sldId="259"/>
            <ac:spMk id="21" creationId="{75B13516-8C77-4FD2-8B20-15B2176FF7D1}"/>
          </ac:spMkLst>
        </pc:spChg>
        <pc:cxnChg chg="add mod">
          <ac:chgData name="Andrew Steinberg" userId="f7376a4afba01116" providerId="LiveId" clId="{C2B7D84A-87A2-4607-97CB-A84E006879B5}" dt="2021-08-15T00:11:07.301" v="1118"/>
          <ac:cxnSpMkLst>
            <pc:docMk/>
            <pc:sldMk cId="3173990997" sldId="259"/>
            <ac:cxnSpMk id="8" creationId="{C2BF345C-644E-4188-8F49-83A08C549852}"/>
          </ac:cxnSpMkLst>
        </pc:cxnChg>
        <pc:cxnChg chg="add mod">
          <ac:chgData name="Andrew Steinberg" userId="f7376a4afba01116" providerId="LiveId" clId="{C2B7D84A-87A2-4607-97CB-A84E006879B5}" dt="2021-08-15T00:11:15.701" v="1121" actId="14100"/>
          <ac:cxnSpMkLst>
            <pc:docMk/>
            <pc:sldMk cId="3173990997" sldId="259"/>
            <ac:cxnSpMk id="9" creationId="{D30B2C00-AEE9-4B09-8F3D-9E09DA563700}"/>
          </ac:cxnSpMkLst>
        </pc:cxnChg>
        <pc:cxnChg chg="add mod">
          <ac:chgData name="Andrew Steinberg" userId="f7376a4afba01116" providerId="LiveId" clId="{C2B7D84A-87A2-4607-97CB-A84E006879B5}" dt="2021-08-15T00:12:19.731" v="1169" actId="14100"/>
          <ac:cxnSpMkLst>
            <pc:docMk/>
            <pc:sldMk cId="3173990997" sldId="259"/>
            <ac:cxnSpMk id="14" creationId="{B295D54C-D0C1-4287-A906-FA4D5740882D}"/>
          </ac:cxnSpMkLst>
        </pc:cxnChg>
        <pc:cxnChg chg="add mod">
          <ac:chgData name="Andrew Steinberg" userId="f7376a4afba01116" providerId="LiveId" clId="{C2B7D84A-87A2-4607-97CB-A84E006879B5}" dt="2021-08-15T00:12:25.922" v="1172" actId="14100"/>
          <ac:cxnSpMkLst>
            <pc:docMk/>
            <pc:sldMk cId="3173990997" sldId="259"/>
            <ac:cxnSpMk id="18" creationId="{72BD5A06-EF7D-475F-8D89-1C81C0E01E67}"/>
          </ac:cxnSpMkLst>
        </pc:cxnChg>
        <pc:cxnChg chg="add mod">
          <ac:chgData name="Andrew Steinberg" userId="f7376a4afba01116" providerId="LiveId" clId="{C2B7D84A-87A2-4607-97CB-A84E006879B5}" dt="2021-08-15T00:14:23.964" v="1225"/>
          <ac:cxnSpMkLst>
            <pc:docMk/>
            <pc:sldMk cId="3173990997" sldId="259"/>
            <ac:cxnSpMk id="23" creationId="{BF56EFF9-C2E2-42B8-A92F-03E44A9A3273}"/>
          </ac:cxnSpMkLst>
        </pc:cxnChg>
        <pc:cxnChg chg="add mod">
          <ac:chgData name="Andrew Steinberg" userId="f7376a4afba01116" providerId="LiveId" clId="{C2B7D84A-87A2-4607-97CB-A84E006879B5}" dt="2021-08-15T00:14:30.600" v="1228" actId="14100"/>
          <ac:cxnSpMkLst>
            <pc:docMk/>
            <pc:sldMk cId="3173990997" sldId="259"/>
            <ac:cxnSpMk id="24" creationId="{781E27CC-4F0E-40E5-93FA-A05916DD83DB}"/>
          </ac:cxnSpMkLst>
        </pc:cxnChg>
        <pc:cxnChg chg="add mod">
          <ac:chgData name="Andrew Steinberg" userId="f7376a4afba01116" providerId="LiveId" clId="{C2B7D84A-87A2-4607-97CB-A84E006879B5}" dt="2021-08-15T00:15:09.257" v="1232" actId="693"/>
          <ac:cxnSpMkLst>
            <pc:docMk/>
            <pc:sldMk cId="3173990997" sldId="259"/>
            <ac:cxnSpMk id="28" creationId="{F98D60B9-F7BD-41A4-B951-EADADA75AA41}"/>
          </ac:cxnSpMkLst>
        </pc:cxnChg>
      </pc:sldChg>
      <pc:sldChg chg="modSp new mod">
        <pc:chgData name="Andrew Steinberg" userId="f7376a4afba01116" providerId="LiveId" clId="{C2B7D84A-87A2-4607-97CB-A84E006879B5}" dt="2021-08-15T00:25:09.027" v="1820" actId="33524"/>
        <pc:sldMkLst>
          <pc:docMk/>
          <pc:sldMk cId="1013472934" sldId="260"/>
        </pc:sldMkLst>
        <pc:spChg chg="mod">
          <ac:chgData name="Andrew Steinberg" userId="f7376a4afba01116" providerId="LiveId" clId="{C2B7D84A-87A2-4607-97CB-A84E006879B5}" dt="2021-08-15T00:17:56.685" v="1318" actId="313"/>
          <ac:spMkLst>
            <pc:docMk/>
            <pc:sldMk cId="1013472934" sldId="260"/>
            <ac:spMk id="2" creationId="{A33A647F-42DD-4F27-9A3C-7AA01393C629}"/>
          </ac:spMkLst>
        </pc:spChg>
        <pc:spChg chg="mod">
          <ac:chgData name="Andrew Steinberg" userId="f7376a4afba01116" providerId="LiveId" clId="{C2B7D84A-87A2-4607-97CB-A84E006879B5}" dt="2021-08-15T00:25:09.027" v="1820" actId="33524"/>
          <ac:spMkLst>
            <pc:docMk/>
            <pc:sldMk cId="1013472934" sldId="260"/>
            <ac:spMk id="3" creationId="{BE24FFF3-D76D-41A4-B147-CE43CB321BD5}"/>
          </ac:spMkLst>
        </pc:spChg>
      </pc:sldChg>
      <pc:sldChg chg="del">
        <pc:chgData name="Andrew Steinberg" userId="f7376a4afba01116" providerId="LiveId" clId="{C2B7D84A-87A2-4607-97CB-A84E006879B5}" dt="2021-08-14T19:34:08.780" v="41" actId="47"/>
        <pc:sldMkLst>
          <pc:docMk/>
          <pc:sldMk cId="2149125974" sldId="260"/>
        </pc:sldMkLst>
      </pc:sldChg>
      <pc:sldChg chg="modSp new mod">
        <pc:chgData name="Andrew Steinberg" userId="f7376a4afba01116" providerId="LiveId" clId="{C2B7D84A-87A2-4607-97CB-A84E006879B5}" dt="2021-08-15T00:26:54.671" v="1899" actId="1076"/>
        <pc:sldMkLst>
          <pc:docMk/>
          <pc:sldMk cId="266343434" sldId="261"/>
        </pc:sldMkLst>
        <pc:spChg chg="mod">
          <ac:chgData name="Andrew Steinberg" userId="f7376a4afba01116" providerId="LiveId" clId="{C2B7D84A-87A2-4607-97CB-A84E006879B5}" dt="2021-08-15T00:25:39.862" v="1867" actId="20577"/>
          <ac:spMkLst>
            <pc:docMk/>
            <pc:sldMk cId="266343434" sldId="261"/>
            <ac:spMk id="2" creationId="{8E5AE74F-EE8D-4C57-B89E-8D7330DA6BA9}"/>
          </ac:spMkLst>
        </pc:spChg>
        <pc:spChg chg="mod">
          <ac:chgData name="Andrew Steinberg" userId="f7376a4afba01116" providerId="LiveId" clId="{C2B7D84A-87A2-4607-97CB-A84E006879B5}" dt="2021-08-15T00:26:54.671" v="1899" actId="1076"/>
          <ac:spMkLst>
            <pc:docMk/>
            <pc:sldMk cId="266343434" sldId="261"/>
            <ac:spMk id="3" creationId="{0B33CA35-E546-4500-97B8-03480D4DF1BC}"/>
          </ac:spMkLst>
        </pc:spChg>
      </pc:sldChg>
      <pc:sldChg chg="del">
        <pc:chgData name="Andrew Steinberg" userId="f7376a4afba01116" providerId="LiveId" clId="{C2B7D84A-87A2-4607-97CB-A84E006879B5}" dt="2021-08-14T19:34:08.655" v="40" actId="47"/>
        <pc:sldMkLst>
          <pc:docMk/>
          <pc:sldMk cId="2577753450" sldId="261"/>
        </pc:sldMkLst>
      </pc:sldChg>
      <pc:sldChg chg="del">
        <pc:chgData name="Andrew Steinberg" userId="f7376a4afba01116" providerId="LiveId" clId="{C2B7D84A-87A2-4607-97CB-A84E006879B5}" dt="2021-08-14T19:34:08.530" v="39" actId="47"/>
        <pc:sldMkLst>
          <pc:docMk/>
          <pc:sldMk cId="40428754" sldId="262"/>
        </pc:sldMkLst>
      </pc:sldChg>
      <pc:sldChg chg="addSp delSp modSp new mod">
        <pc:chgData name="Andrew Steinberg" userId="f7376a4afba01116" providerId="LiveId" clId="{C2B7D84A-87A2-4607-97CB-A84E006879B5}" dt="2021-08-15T03:20:37.516" v="4531" actId="478"/>
        <pc:sldMkLst>
          <pc:docMk/>
          <pc:sldMk cId="1202487546" sldId="262"/>
        </pc:sldMkLst>
        <pc:spChg chg="mod">
          <ac:chgData name="Andrew Steinberg" userId="f7376a4afba01116" providerId="LiveId" clId="{C2B7D84A-87A2-4607-97CB-A84E006879B5}" dt="2021-08-15T00:55:29.258" v="2447" actId="20577"/>
          <ac:spMkLst>
            <pc:docMk/>
            <pc:sldMk cId="1202487546" sldId="262"/>
            <ac:spMk id="2" creationId="{FF7AB4D8-7DA2-401A-B0B1-58DE77437ABD}"/>
          </ac:spMkLst>
        </pc:spChg>
        <pc:spChg chg="mod">
          <ac:chgData name="Andrew Steinberg" userId="f7376a4afba01116" providerId="LiveId" clId="{C2B7D84A-87A2-4607-97CB-A84E006879B5}" dt="2021-08-15T02:43:23.640" v="4519" actId="20577"/>
          <ac:spMkLst>
            <pc:docMk/>
            <pc:sldMk cId="1202487546" sldId="262"/>
            <ac:spMk id="3" creationId="{36A8F892-08DD-42DF-96EF-552C737DDF08}"/>
          </ac:spMkLst>
        </pc:spChg>
        <pc:spChg chg="add mod">
          <ac:chgData name="Andrew Steinberg" userId="f7376a4afba01116" providerId="LiveId" clId="{C2B7D84A-87A2-4607-97CB-A84E006879B5}" dt="2021-08-15T01:03:13.605" v="2629" actId="1076"/>
          <ac:spMkLst>
            <pc:docMk/>
            <pc:sldMk cId="1202487546" sldId="262"/>
            <ac:spMk id="4" creationId="{25FF5D5D-F46D-467C-951C-48D84C4159CA}"/>
          </ac:spMkLst>
        </pc:spChg>
        <pc:spChg chg="add del mod">
          <ac:chgData name="Andrew Steinberg" userId="f7376a4afba01116" providerId="LiveId" clId="{C2B7D84A-87A2-4607-97CB-A84E006879B5}" dt="2021-08-15T03:20:37.516" v="4531" actId="478"/>
          <ac:spMkLst>
            <pc:docMk/>
            <pc:sldMk cId="1202487546" sldId="262"/>
            <ac:spMk id="5" creationId="{8D2490B6-9E1B-4362-99A0-834B041FB3D6}"/>
          </ac:spMkLst>
        </pc:spChg>
        <pc:spChg chg="add del mod">
          <ac:chgData name="Andrew Steinberg" userId="f7376a4afba01116" providerId="LiveId" clId="{C2B7D84A-87A2-4607-97CB-A84E006879B5}" dt="2021-08-15T03:20:35.893" v="4530" actId="478"/>
          <ac:spMkLst>
            <pc:docMk/>
            <pc:sldMk cId="1202487546" sldId="262"/>
            <ac:spMk id="6" creationId="{61F42D6D-7DCF-4809-BC88-985325E5F92D}"/>
          </ac:spMkLst>
        </pc:spChg>
      </pc:sldChg>
      <pc:sldChg chg="del">
        <pc:chgData name="Andrew Steinberg" userId="f7376a4afba01116" providerId="LiveId" clId="{C2B7D84A-87A2-4607-97CB-A84E006879B5}" dt="2021-08-14T19:34:08.431" v="38" actId="47"/>
        <pc:sldMkLst>
          <pc:docMk/>
          <pc:sldMk cId="219620833" sldId="263"/>
        </pc:sldMkLst>
      </pc:sldChg>
      <pc:sldChg chg="modSp add mod ord">
        <pc:chgData name="Andrew Steinberg" userId="f7376a4afba01116" providerId="LiveId" clId="{C2B7D84A-87A2-4607-97CB-A84E006879B5}" dt="2021-08-15T00:55:39.543" v="2453" actId="20577"/>
        <pc:sldMkLst>
          <pc:docMk/>
          <pc:sldMk cId="3013144768" sldId="263"/>
        </pc:sldMkLst>
        <pc:spChg chg="mod">
          <ac:chgData name="Andrew Steinberg" userId="f7376a4afba01116" providerId="LiveId" clId="{C2B7D84A-87A2-4607-97CB-A84E006879B5}" dt="2021-08-15T00:55:39.543" v="2453" actId="20577"/>
          <ac:spMkLst>
            <pc:docMk/>
            <pc:sldMk cId="3013144768" sldId="263"/>
            <ac:spMk id="2" creationId="{C82C2408-E03D-45CF-A368-123F9FB5107C}"/>
          </ac:spMkLst>
        </pc:spChg>
      </pc:sldChg>
      <pc:sldChg chg="addSp modSp new mod">
        <pc:chgData name="Andrew Steinberg" userId="f7376a4afba01116" providerId="LiveId" clId="{C2B7D84A-87A2-4607-97CB-A84E006879B5}" dt="2021-08-15T01:34:28.734" v="3129" actId="20577"/>
        <pc:sldMkLst>
          <pc:docMk/>
          <pc:sldMk cId="1764381557" sldId="264"/>
        </pc:sldMkLst>
        <pc:spChg chg="mod">
          <ac:chgData name="Andrew Steinberg" userId="f7376a4afba01116" providerId="LiveId" clId="{C2B7D84A-87A2-4607-97CB-A84E006879B5}" dt="2021-08-15T01:13:54.055" v="2706" actId="20577"/>
          <ac:spMkLst>
            <pc:docMk/>
            <pc:sldMk cId="1764381557" sldId="264"/>
            <ac:spMk id="2" creationId="{77ACDB64-522D-4072-8586-109F09A5B10F}"/>
          </ac:spMkLst>
        </pc:spChg>
        <pc:spChg chg="mod">
          <ac:chgData name="Andrew Steinberg" userId="f7376a4afba01116" providerId="LiveId" clId="{C2B7D84A-87A2-4607-97CB-A84E006879B5}" dt="2021-08-15T01:34:28.734" v="3129" actId="20577"/>
          <ac:spMkLst>
            <pc:docMk/>
            <pc:sldMk cId="1764381557" sldId="264"/>
            <ac:spMk id="3" creationId="{A9E9B51D-A0A7-4B0A-A4C3-5B22EB13E956}"/>
          </ac:spMkLst>
        </pc:spChg>
        <pc:spChg chg="add mod">
          <ac:chgData name="Andrew Steinberg" userId="f7376a4afba01116" providerId="LiveId" clId="{C2B7D84A-87A2-4607-97CB-A84E006879B5}" dt="2021-08-15T01:19:32.224" v="2969" actId="1076"/>
          <ac:spMkLst>
            <pc:docMk/>
            <pc:sldMk cId="1764381557" sldId="264"/>
            <ac:spMk id="4" creationId="{29DB3002-8D0E-4439-9FC1-11D45232AB50}"/>
          </ac:spMkLst>
        </pc:spChg>
        <pc:spChg chg="add mod">
          <ac:chgData name="Andrew Steinberg" userId="f7376a4afba01116" providerId="LiveId" clId="{C2B7D84A-87A2-4607-97CB-A84E006879B5}" dt="2021-08-15T01:19:28.439" v="2968" actId="1076"/>
          <ac:spMkLst>
            <pc:docMk/>
            <pc:sldMk cId="1764381557" sldId="264"/>
            <ac:spMk id="5" creationId="{1A88535D-7523-42DF-8D60-BD14B65701C3}"/>
          </ac:spMkLst>
        </pc:spChg>
        <pc:spChg chg="add mod">
          <ac:chgData name="Andrew Steinberg" userId="f7376a4afba01116" providerId="LiveId" clId="{C2B7D84A-87A2-4607-97CB-A84E006879B5}" dt="2021-08-15T01:19:26.343" v="2967" actId="1076"/>
          <ac:spMkLst>
            <pc:docMk/>
            <pc:sldMk cId="1764381557" sldId="264"/>
            <ac:spMk id="6" creationId="{F1565024-01C4-4422-BEF6-8791AC82625A}"/>
          </ac:spMkLst>
        </pc:spChg>
      </pc:sldChg>
      <pc:sldChg chg="del">
        <pc:chgData name="Andrew Steinberg" userId="f7376a4afba01116" providerId="LiveId" clId="{C2B7D84A-87A2-4607-97CB-A84E006879B5}" dt="2021-08-14T19:34:08.250" v="37" actId="47"/>
        <pc:sldMkLst>
          <pc:docMk/>
          <pc:sldMk cId="3621632491" sldId="264"/>
        </pc:sldMkLst>
      </pc:sldChg>
      <pc:sldChg chg="addSp delSp modSp new del mod">
        <pc:chgData name="Andrew Steinberg" userId="f7376a4afba01116" providerId="LiveId" clId="{C2B7D84A-87A2-4607-97CB-A84E006879B5}" dt="2021-08-15T02:24:57.702" v="3940" actId="47"/>
        <pc:sldMkLst>
          <pc:docMk/>
          <pc:sldMk cId="117657943" sldId="265"/>
        </pc:sldMkLst>
        <pc:spChg chg="mod">
          <ac:chgData name="Andrew Steinberg" userId="f7376a4afba01116" providerId="LiveId" clId="{C2B7D84A-87A2-4607-97CB-A84E006879B5}" dt="2021-08-15T01:37:06.295" v="3161" actId="20577"/>
          <ac:spMkLst>
            <pc:docMk/>
            <pc:sldMk cId="117657943" sldId="265"/>
            <ac:spMk id="2" creationId="{4544CF8D-3790-41F2-B701-A5AA72F2748B}"/>
          </ac:spMkLst>
        </pc:spChg>
        <pc:spChg chg="del">
          <ac:chgData name="Andrew Steinberg" userId="f7376a4afba01116" providerId="LiveId" clId="{C2B7D84A-87A2-4607-97CB-A84E006879B5}" dt="2021-08-15T01:37:19.805" v="3162" actId="478"/>
          <ac:spMkLst>
            <pc:docMk/>
            <pc:sldMk cId="117657943" sldId="265"/>
            <ac:spMk id="3" creationId="{F8CB32C4-D218-46B6-95DF-D4A5AA290F8D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4" creationId="{36B96A0E-B54C-4984-9713-4F740504B576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5" creationId="{86453EFF-9A0F-44B3-97AA-7A72694D4169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6" creationId="{C3410F27-3630-4B37-B0BC-CFB960710E46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7" creationId="{950433E1-52F6-4568-89E3-8B9E5D69202B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8" creationId="{2390B4C6-C662-4021-86D3-97F2E908DCBB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9" creationId="{13850F7F-2986-486A-ACDE-245E00A386BD}"/>
          </ac:spMkLst>
        </pc:spChg>
        <pc:spChg chg="add mod">
          <ac:chgData name="Andrew Steinberg" userId="f7376a4afba01116" providerId="LiveId" clId="{C2B7D84A-87A2-4607-97CB-A84E006879B5}" dt="2021-08-15T01:47:20.276" v="3317" actId="255"/>
          <ac:spMkLst>
            <pc:docMk/>
            <pc:sldMk cId="117657943" sldId="265"/>
            <ac:spMk id="10" creationId="{D3760FF4-F4A9-43A3-AE48-DA7A49248795}"/>
          </ac:spMkLst>
        </pc:spChg>
        <pc:spChg chg="add mod">
          <ac:chgData name="Andrew Steinberg" userId="f7376a4afba01116" providerId="LiveId" clId="{C2B7D84A-87A2-4607-97CB-A84E006879B5}" dt="2021-08-15T01:52:09.374" v="3386" actId="20577"/>
          <ac:spMkLst>
            <pc:docMk/>
            <pc:sldMk cId="117657943" sldId="265"/>
            <ac:spMk id="11" creationId="{4B638BDD-0168-4CC1-B730-E7EFF2389356}"/>
          </ac:spMkLst>
        </pc:spChg>
        <pc:spChg chg="add mod">
          <ac:chgData name="Andrew Steinberg" userId="f7376a4afba01116" providerId="LiveId" clId="{C2B7D84A-87A2-4607-97CB-A84E006879B5}" dt="2021-08-15T01:52:13.551" v="3388" actId="20577"/>
          <ac:spMkLst>
            <pc:docMk/>
            <pc:sldMk cId="117657943" sldId="265"/>
            <ac:spMk id="12" creationId="{E7F95D9E-248A-4ACB-B433-57AF1DF31D79}"/>
          </ac:spMkLst>
        </pc:spChg>
        <pc:spChg chg="add del mod">
          <ac:chgData name="Andrew Steinberg" userId="f7376a4afba01116" providerId="LiveId" clId="{C2B7D84A-87A2-4607-97CB-A84E006879B5}" dt="2021-08-15T01:52:16.516" v="3390" actId="478"/>
          <ac:spMkLst>
            <pc:docMk/>
            <pc:sldMk cId="117657943" sldId="265"/>
            <ac:spMk id="38" creationId="{3A172F7C-8A0A-492E-85D5-663DA94D183E}"/>
          </ac:spMkLst>
        </pc:spChg>
        <pc:spChg chg="add del mod">
          <ac:chgData name="Andrew Steinberg" userId="f7376a4afba01116" providerId="LiveId" clId="{C2B7D84A-87A2-4607-97CB-A84E006879B5}" dt="2021-08-15T01:52:15.663" v="3389" actId="478"/>
          <ac:spMkLst>
            <pc:docMk/>
            <pc:sldMk cId="117657943" sldId="265"/>
            <ac:spMk id="39" creationId="{2844307B-1232-4031-B821-AFADA064E448}"/>
          </ac:spMkLst>
        </pc:spChg>
        <pc:spChg chg="add mod">
          <ac:chgData name="Andrew Steinberg" userId="f7376a4afba01116" providerId="LiveId" clId="{C2B7D84A-87A2-4607-97CB-A84E006879B5}" dt="2021-08-15T01:51:31.280" v="3373" actId="1076"/>
          <ac:spMkLst>
            <pc:docMk/>
            <pc:sldMk cId="117657943" sldId="265"/>
            <ac:spMk id="47" creationId="{8C1629D1-9B5E-4767-AE2A-A170725B10BC}"/>
          </ac:spMkLst>
        </pc:spChg>
        <pc:spChg chg="add mod">
          <ac:chgData name="Andrew Steinberg" userId="f7376a4afba01116" providerId="LiveId" clId="{C2B7D84A-87A2-4607-97CB-A84E006879B5}" dt="2021-08-15T01:51:42.010" v="3380" actId="1076"/>
          <ac:spMkLst>
            <pc:docMk/>
            <pc:sldMk cId="117657943" sldId="265"/>
            <ac:spMk id="48" creationId="{FB8D9289-A39C-4DBF-B614-5671B7CAB31D}"/>
          </ac:spMkLst>
        </pc:spChg>
        <pc:spChg chg="add mod">
          <ac:chgData name="Andrew Steinberg" userId="f7376a4afba01116" providerId="LiveId" clId="{C2B7D84A-87A2-4607-97CB-A84E006879B5}" dt="2021-08-15T01:51:50.247" v="3384" actId="20577"/>
          <ac:spMkLst>
            <pc:docMk/>
            <pc:sldMk cId="117657943" sldId="265"/>
            <ac:spMk id="49" creationId="{0C8624B8-79D0-4788-AABA-0A6D3555CDFD}"/>
          </ac:spMkLst>
        </pc:spChg>
        <pc:spChg chg="add mod">
          <ac:chgData name="Andrew Steinberg" userId="f7376a4afba01116" providerId="LiveId" clId="{C2B7D84A-87A2-4607-97CB-A84E006879B5}" dt="2021-08-15T01:52:26.974" v="3396" actId="20577"/>
          <ac:spMkLst>
            <pc:docMk/>
            <pc:sldMk cId="117657943" sldId="265"/>
            <ac:spMk id="50" creationId="{B8B02F0E-81DB-41F7-98EA-6E623299BDC5}"/>
          </ac:spMkLst>
        </pc:spChg>
        <pc:spChg chg="add mod">
          <ac:chgData name="Andrew Steinberg" userId="f7376a4afba01116" providerId="LiveId" clId="{C2B7D84A-87A2-4607-97CB-A84E006879B5}" dt="2021-08-15T01:52:36.210" v="3400" actId="20577"/>
          <ac:spMkLst>
            <pc:docMk/>
            <pc:sldMk cId="117657943" sldId="265"/>
            <ac:spMk id="51" creationId="{AD1203FA-CAC9-471A-AEF0-4F729FED87FE}"/>
          </ac:spMkLst>
        </pc:spChg>
        <pc:spChg chg="add mod">
          <ac:chgData name="Andrew Steinberg" userId="f7376a4afba01116" providerId="LiveId" clId="{C2B7D84A-87A2-4607-97CB-A84E006879B5}" dt="2021-08-15T01:53:28.372" v="3412" actId="20577"/>
          <ac:spMkLst>
            <pc:docMk/>
            <pc:sldMk cId="117657943" sldId="265"/>
            <ac:spMk id="57" creationId="{25403BF1-1EE3-4E8F-9C37-1DD27EE998E6}"/>
          </ac:spMkLst>
        </pc:spChg>
        <pc:spChg chg="add mod">
          <ac:chgData name="Andrew Steinberg" userId="f7376a4afba01116" providerId="LiveId" clId="{C2B7D84A-87A2-4607-97CB-A84E006879B5}" dt="2021-08-15T01:53:35.134" v="3414" actId="1076"/>
          <ac:spMkLst>
            <pc:docMk/>
            <pc:sldMk cId="117657943" sldId="265"/>
            <ac:spMk id="58" creationId="{CB9B894D-D11E-4D2C-889F-77F1BBE2EE43}"/>
          </ac:spMkLst>
        </pc:spChg>
        <pc:spChg chg="add mod">
          <ac:chgData name="Andrew Steinberg" userId="f7376a4afba01116" providerId="LiveId" clId="{C2B7D84A-87A2-4607-97CB-A84E006879B5}" dt="2021-08-15T01:53:41.684" v="3416" actId="1076"/>
          <ac:spMkLst>
            <pc:docMk/>
            <pc:sldMk cId="117657943" sldId="265"/>
            <ac:spMk id="59" creationId="{F4B11207-A994-4EDB-B372-DC32FF3AB9A6}"/>
          </ac:spMkLst>
        </pc:spChg>
        <pc:spChg chg="add mod">
          <ac:chgData name="Andrew Steinberg" userId="f7376a4afba01116" providerId="LiveId" clId="{C2B7D84A-87A2-4607-97CB-A84E006879B5}" dt="2021-08-15T01:53:49.018" v="3419" actId="1076"/>
          <ac:spMkLst>
            <pc:docMk/>
            <pc:sldMk cId="117657943" sldId="265"/>
            <ac:spMk id="60" creationId="{FD38043D-013C-4FC2-BDC6-D66FFB80D4E0}"/>
          </ac:spMkLst>
        </pc:spChg>
        <pc:spChg chg="add mod">
          <ac:chgData name="Andrew Steinberg" userId="f7376a4afba01116" providerId="LiveId" clId="{C2B7D84A-87A2-4607-97CB-A84E006879B5}" dt="2021-08-15T01:54:10.186" v="3424" actId="1076"/>
          <ac:spMkLst>
            <pc:docMk/>
            <pc:sldMk cId="117657943" sldId="265"/>
            <ac:spMk id="64" creationId="{EF30360E-1CE0-436B-99A9-7AEAB4156ADE}"/>
          </ac:spMkLst>
        </pc:spChg>
        <pc:spChg chg="add mod">
          <ac:chgData name="Andrew Steinberg" userId="f7376a4afba01116" providerId="LiveId" clId="{C2B7D84A-87A2-4607-97CB-A84E006879B5}" dt="2021-08-15T01:55:26.857" v="3428" actId="20577"/>
          <ac:spMkLst>
            <pc:docMk/>
            <pc:sldMk cId="117657943" sldId="265"/>
            <ac:spMk id="65" creationId="{E8A36230-1372-409C-8035-FB543A06443C}"/>
          </ac:spMkLst>
        </pc:spChg>
        <pc:spChg chg="add mod">
          <ac:chgData name="Andrew Steinberg" userId="f7376a4afba01116" providerId="LiveId" clId="{C2B7D84A-87A2-4607-97CB-A84E006879B5}" dt="2021-08-15T01:55:33.500" v="3430" actId="1076"/>
          <ac:spMkLst>
            <pc:docMk/>
            <pc:sldMk cId="117657943" sldId="265"/>
            <ac:spMk id="66" creationId="{AB010E1D-6460-4E9C-81CC-83E4F555DEAB}"/>
          </ac:spMkLst>
        </pc:spChg>
        <pc:spChg chg="add mod">
          <ac:chgData name="Andrew Steinberg" userId="f7376a4afba01116" providerId="LiveId" clId="{C2B7D84A-87A2-4607-97CB-A84E006879B5}" dt="2021-08-15T01:55:37.789" v="3432" actId="1076"/>
          <ac:spMkLst>
            <pc:docMk/>
            <pc:sldMk cId="117657943" sldId="265"/>
            <ac:spMk id="67" creationId="{01E92B6F-C3C3-4D92-BFA0-37F2DEA70FB1}"/>
          </ac:spMkLst>
        </pc:spChg>
        <pc:spChg chg="add mod">
          <ac:chgData name="Andrew Steinberg" userId="f7376a4afba01116" providerId="LiveId" clId="{C2B7D84A-87A2-4607-97CB-A84E006879B5}" dt="2021-08-15T01:55:42.571" v="3434" actId="1076"/>
          <ac:spMkLst>
            <pc:docMk/>
            <pc:sldMk cId="117657943" sldId="265"/>
            <ac:spMk id="68" creationId="{19769D05-B76A-4F4F-B52C-77C26FEDEB49}"/>
          </ac:spMkLst>
        </pc:spChg>
        <pc:spChg chg="add mod">
          <ac:chgData name="Andrew Steinberg" userId="f7376a4afba01116" providerId="LiveId" clId="{C2B7D84A-87A2-4607-97CB-A84E006879B5}" dt="2021-08-15T01:55:47.348" v="3436" actId="1076"/>
          <ac:spMkLst>
            <pc:docMk/>
            <pc:sldMk cId="117657943" sldId="265"/>
            <ac:spMk id="69" creationId="{17889026-C9AF-43F5-9B15-945EC582B042}"/>
          </ac:spMkLst>
        </pc:spChg>
        <pc:cxnChg chg="add mod">
          <ac:chgData name="Andrew Steinberg" userId="f7376a4afba01116" providerId="LiveId" clId="{C2B7D84A-87A2-4607-97CB-A84E006879B5}" dt="2021-08-15T01:47:36.331" v="3320" actId="13822"/>
          <ac:cxnSpMkLst>
            <pc:docMk/>
            <pc:sldMk cId="117657943" sldId="265"/>
            <ac:cxnSpMk id="14" creationId="{5BA24098-C1BF-4A8D-95C9-786BCC2E48D5}"/>
          </ac:cxnSpMkLst>
        </pc:cxnChg>
        <pc:cxnChg chg="add mod">
          <ac:chgData name="Andrew Steinberg" userId="f7376a4afba01116" providerId="LiveId" clId="{C2B7D84A-87A2-4607-97CB-A84E006879B5}" dt="2021-08-15T01:47:43.271" v="3323" actId="14100"/>
          <ac:cxnSpMkLst>
            <pc:docMk/>
            <pc:sldMk cId="117657943" sldId="265"/>
            <ac:cxnSpMk id="16" creationId="{27184900-D4B1-41BD-AE64-5B1A15F63571}"/>
          </ac:cxnSpMkLst>
        </pc:cxnChg>
        <pc:cxnChg chg="add mod">
          <ac:chgData name="Andrew Steinberg" userId="f7376a4afba01116" providerId="LiveId" clId="{C2B7D84A-87A2-4607-97CB-A84E006879B5}" dt="2021-08-15T01:47:55.105" v="3326" actId="14100"/>
          <ac:cxnSpMkLst>
            <pc:docMk/>
            <pc:sldMk cId="117657943" sldId="265"/>
            <ac:cxnSpMk id="19" creationId="{A24DE65A-F31F-45FF-9256-D6A9DB4CE6C7}"/>
          </ac:cxnSpMkLst>
        </pc:cxnChg>
        <pc:cxnChg chg="add mod">
          <ac:chgData name="Andrew Steinberg" userId="f7376a4afba01116" providerId="LiveId" clId="{C2B7D84A-87A2-4607-97CB-A84E006879B5}" dt="2021-08-15T01:48:02.105" v="3329" actId="14100"/>
          <ac:cxnSpMkLst>
            <pc:docMk/>
            <pc:sldMk cId="117657943" sldId="265"/>
            <ac:cxnSpMk id="22" creationId="{12B9FAAD-6D30-49C6-A80B-474A1CA7D17E}"/>
          </ac:cxnSpMkLst>
        </pc:cxnChg>
        <pc:cxnChg chg="add mod">
          <ac:chgData name="Andrew Steinberg" userId="f7376a4afba01116" providerId="LiveId" clId="{C2B7D84A-87A2-4607-97CB-A84E006879B5}" dt="2021-08-15T01:48:16.879" v="3336" actId="14100"/>
          <ac:cxnSpMkLst>
            <pc:docMk/>
            <pc:sldMk cId="117657943" sldId="265"/>
            <ac:cxnSpMk id="25" creationId="{A8CB311E-3AF3-40AE-9DA6-F24C5427E55F}"/>
          </ac:cxnSpMkLst>
        </pc:cxnChg>
        <pc:cxnChg chg="add mod">
          <ac:chgData name="Andrew Steinberg" userId="f7376a4afba01116" providerId="LiveId" clId="{C2B7D84A-87A2-4607-97CB-A84E006879B5}" dt="2021-08-15T01:48:14.089" v="3335" actId="14100"/>
          <ac:cxnSpMkLst>
            <pc:docMk/>
            <pc:sldMk cId="117657943" sldId="265"/>
            <ac:cxnSpMk id="28" creationId="{40BC68C5-0851-4B49-A51F-92E15A04E4AD}"/>
          </ac:cxnSpMkLst>
        </pc:cxnChg>
        <pc:cxnChg chg="add mod">
          <ac:chgData name="Andrew Steinberg" userId="f7376a4afba01116" providerId="LiveId" clId="{C2B7D84A-87A2-4607-97CB-A84E006879B5}" dt="2021-08-15T01:48:26.590" v="3339" actId="14100"/>
          <ac:cxnSpMkLst>
            <pc:docMk/>
            <pc:sldMk cId="117657943" sldId="265"/>
            <ac:cxnSpMk id="32" creationId="{E6F8D056-124E-4267-86C9-90BB16127960}"/>
          </ac:cxnSpMkLst>
        </pc:cxnChg>
        <pc:cxnChg chg="add mod">
          <ac:chgData name="Andrew Steinberg" userId="f7376a4afba01116" providerId="LiveId" clId="{C2B7D84A-87A2-4607-97CB-A84E006879B5}" dt="2021-08-15T01:48:31.203" v="3342" actId="14100"/>
          <ac:cxnSpMkLst>
            <pc:docMk/>
            <pc:sldMk cId="117657943" sldId="265"/>
            <ac:cxnSpMk id="35" creationId="{DA413C9D-0E9F-4AD9-A3B9-1FFD87A61895}"/>
          </ac:cxnSpMkLst>
        </pc:cxnChg>
        <pc:cxnChg chg="add del mod">
          <ac:chgData name="Andrew Steinberg" userId="f7376a4afba01116" providerId="LiveId" clId="{C2B7D84A-87A2-4607-97CB-A84E006879B5}" dt="2021-08-15T01:52:17.101" v="3391" actId="478"/>
          <ac:cxnSpMkLst>
            <pc:docMk/>
            <pc:sldMk cId="117657943" sldId="265"/>
            <ac:cxnSpMk id="40" creationId="{A8223A35-AC98-4B62-A8F2-126B488F93A8}"/>
          </ac:cxnSpMkLst>
        </pc:cxnChg>
        <pc:cxnChg chg="add del mod">
          <ac:chgData name="Andrew Steinberg" userId="f7376a4afba01116" providerId="LiveId" clId="{C2B7D84A-87A2-4607-97CB-A84E006879B5}" dt="2021-08-15T01:52:17.699" v="3392" actId="478"/>
          <ac:cxnSpMkLst>
            <pc:docMk/>
            <pc:sldMk cId="117657943" sldId="265"/>
            <ac:cxnSpMk id="43" creationId="{B5819D04-BB5A-47CA-A94A-496AF652DD9F}"/>
          </ac:cxnSpMkLst>
        </pc:cxnChg>
        <pc:cxnChg chg="add mod">
          <ac:chgData name="Andrew Steinberg" userId="f7376a4afba01116" providerId="LiveId" clId="{C2B7D84A-87A2-4607-97CB-A84E006879B5}" dt="2021-08-15T01:53:13.293" v="3409" actId="14100"/>
          <ac:cxnSpMkLst>
            <pc:docMk/>
            <pc:sldMk cId="117657943" sldId="265"/>
            <ac:cxnSpMk id="53" creationId="{259B15EC-A688-4D38-91F7-9D46FC264492}"/>
          </ac:cxnSpMkLst>
        </pc:cxnChg>
        <pc:cxnChg chg="add mod">
          <ac:chgData name="Andrew Steinberg" userId="f7376a4afba01116" providerId="LiveId" clId="{C2B7D84A-87A2-4607-97CB-A84E006879B5}" dt="2021-08-15T01:54:01.540" v="3422" actId="14100"/>
          <ac:cxnSpMkLst>
            <pc:docMk/>
            <pc:sldMk cId="117657943" sldId="265"/>
            <ac:cxnSpMk id="61" creationId="{47FA9303-5CC5-4DD2-8399-FB6CB62C9260}"/>
          </ac:cxnSpMkLst>
        </pc:cxnChg>
        <pc:cxnChg chg="add mod">
          <ac:chgData name="Andrew Steinberg" userId="f7376a4afba01116" providerId="LiveId" clId="{C2B7D84A-87A2-4607-97CB-A84E006879B5}" dt="2021-08-15T01:56:01.724" v="3440" actId="14100"/>
          <ac:cxnSpMkLst>
            <pc:docMk/>
            <pc:sldMk cId="117657943" sldId="265"/>
            <ac:cxnSpMk id="70" creationId="{7888D0A5-F8C7-4754-B8EC-9CE8E4D46C0A}"/>
          </ac:cxnSpMkLst>
        </pc:cxnChg>
      </pc:sldChg>
      <pc:sldChg chg="modSp new del mod">
        <pc:chgData name="Andrew Steinberg" userId="f7376a4afba01116" providerId="LiveId" clId="{C2B7D84A-87A2-4607-97CB-A84E006879B5}" dt="2021-08-15T02:06:32.881" v="3732" actId="47"/>
        <pc:sldMkLst>
          <pc:docMk/>
          <pc:sldMk cId="1808812572" sldId="266"/>
        </pc:sldMkLst>
        <pc:spChg chg="mod">
          <ac:chgData name="Andrew Steinberg" userId="f7376a4afba01116" providerId="LiveId" clId="{C2B7D84A-87A2-4607-97CB-A84E006879B5}" dt="2021-08-15T01:58:10.548" v="3468" actId="20577"/>
          <ac:spMkLst>
            <pc:docMk/>
            <pc:sldMk cId="1808812572" sldId="266"/>
            <ac:spMk id="2" creationId="{8F431F9A-FF91-48FF-9CF2-83D40694AB31}"/>
          </ac:spMkLst>
        </pc:spChg>
        <pc:spChg chg="mod">
          <ac:chgData name="Andrew Steinberg" userId="f7376a4afba01116" providerId="LiveId" clId="{C2B7D84A-87A2-4607-97CB-A84E006879B5}" dt="2021-08-15T02:03:13.289" v="3731" actId="20577"/>
          <ac:spMkLst>
            <pc:docMk/>
            <pc:sldMk cId="1808812572" sldId="266"/>
            <ac:spMk id="3" creationId="{0459CB54-2434-4EEB-BEF6-07CEFD24E4FF}"/>
          </ac:spMkLst>
        </pc:spChg>
      </pc:sldChg>
      <pc:sldChg chg="modSp new mod">
        <pc:chgData name="Andrew Steinberg" userId="f7376a4afba01116" providerId="LiveId" clId="{C2B7D84A-87A2-4607-97CB-A84E006879B5}" dt="2021-08-15T02:35:42.860" v="4207" actId="20577"/>
        <pc:sldMkLst>
          <pc:docMk/>
          <pc:sldMk cId="3570135965" sldId="266"/>
        </pc:sldMkLst>
        <pc:spChg chg="mod">
          <ac:chgData name="Andrew Steinberg" userId="f7376a4afba01116" providerId="LiveId" clId="{C2B7D84A-87A2-4607-97CB-A84E006879B5}" dt="2021-08-15T02:06:54.703" v="3762" actId="20577"/>
          <ac:spMkLst>
            <pc:docMk/>
            <pc:sldMk cId="3570135965" sldId="266"/>
            <ac:spMk id="2" creationId="{823D93DE-5AF4-4456-9745-2D3727B85BB3}"/>
          </ac:spMkLst>
        </pc:spChg>
        <pc:spChg chg="mod">
          <ac:chgData name="Andrew Steinberg" userId="f7376a4afba01116" providerId="LiveId" clId="{C2B7D84A-87A2-4607-97CB-A84E006879B5}" dt="2021-08-15T02:35:42.860" v="4207" actId="20577"/>
          <ac:spMkLst>
            <pc:docMk/>
            <pc:sldMk cId="3570135965" sldId="266"/>
            <ac:spMk id="3" creationId="{67EDEA7B-404A-4E09-A66B-451CB785C8A2}"/>
          </ac:spMkLst>
        </pc:spChg>
      </pc:sldChg>
      <pc:sldChg chg="modSp new del mod">
        <pc:chgData name="Andrew Steinberg" userId="f7376a4afba01116" providerId="LiveId" clId="{C2B7D84A-87A2-4607-97CB-A84E006879B5}" dt="2021-08-15T02:36:33.281" v="4213" actId="47"/>
        <pc:sldMkLst>
          <pc:docMk/>
          <pc:sldMk cId="3951413474" sldId="267"/>
        </pc:sldMkLst>
        <pc:spChg chg="mod">
          <ac:chgData name="Andrew Steinberg" userId="f7376a4afba01116" providerId="LiveId" clId="{C2B7D84A-87A2-4607-97CB-A84E006879B5}" dt="2021-08-15T02:34:45.124" v="4206" actId="20577"/>
          <ac:spMkLst>
            <pc:docMk/>
            <pc:sldMk cId="3951413474" sldId="267"/>
            <ac:spMk id="2" creationId="{1218F388-A781-4D6F-BFC7-0DA1C65B0054}"/>
          </ac:spMkLst>
        </pc:spChg>
      </pc:sldChg>
      <pc:sldChg chg="delSp modSp add mod ord">
        <pc:chgData name="Andrew Steinberg" userId="f7376a4afba01116" providerId="LiveId" clId="{C2B7D84A-87A2-4607-97CB-A84E006879B5}" dt="2021-08-15T13:47:11.269" v="5434" actId="478"/>
        <pc:sldMkLst>
          <pc:docMk/>
          <pc:sldMk cId="1752591982" sldId="268"/>
        </pc:sldMkLst>
        <pc:spChg chg="mod">
          <ac:chgData name="Andrew Steinberg" userId="f7376a4afba01116" providerId="LiveId" clId="{C2B7D84A-87A2-4607-97CB-A84E006879B5}" dt="2021-08-15T02:36:31.643" v="4212" actId="20577"/>
          <ac:spMkLst>
            <pc:docMk/>
            <pc:sldMk cId="1752591982" sldId="268"/>
            <ac:spMk id="2" creationId="{FF7AB4D8-7DA2-401A-B0B1-58DE77437ABD}"/>
          </ac:spMkLst>
        </pc:spChg>
        <pc:spChg chg="mod">
          <ac:chgData name="Andrew Steinberg" userId="f7376a4afba01116" providerId="LiveId" clId="{C2B7D84A-87A2-4607-97CB-A84E006879B5}" dt="2021-08-15T02:43:07.675" v="4515" actId="20577"/>
          <ac:spMkLst>
            <pc:docMk/>
            <pc:sldMk cId="1752591982" sldId="268"/>
            <ac:spMk id="3" creationId="{36A8F892-08DD-42DF-96EF-552C737DDF08}"/>
          </ac:spMkLst>
        </pc:spChg>
        <pc:spChg chg="mod">
          <ac:chgData name="Andrew Steinberg" userId="f7376a4afba01116" providerId="LiveId" clId="{C2B7D84A-87A2-4607-97CB-A84E006879B5}" dt="2021-08-15T02:38:45.162" v="4288" actId="20577"/>
          <ac:spMkLst>
            <pc:docMk/>
            <pc:sldMk cId="1752591982" sldId="268"/>
            <ac:spMk id="4" creationId="{25FF5D5D-F46D-467C-951C-48D84C4159CA}"/>
          </ac:spMkLst>
        </pc:spChg>
        <pc:spChg chg="del mod">
          <ac:chgData name="Andrew Steinberg" userId="f7376a4afba01116" providerId="LiveId" clId="{C2B7D84A-87A2-4607-97CB-A84E006879B5}" dt="2021-08-15T03:20:26.134" v="4529" actId="478"/>
          <ac:spMkLst>
            <pc:docMk/>
            <pc:sldMk cId="1752591982" sldId="268"/>
            <ac:spMk id="5" creationId="{8D2490B6-9E1B-4362-99A0-834B041FB3D6}"/>
          </ac:spMkLst>
        </pc:spChg>
        <pc:spChg chg="del mod">
          <ac:chgData name="Andrew Steinberg" userId="f7376a4afba01116" providerId="LiveId" clId="{C2B7D84A-87A2-4607-97CB-A84E006879B5}" dt="2021-08-15T13:47:11.269" v="5434" actId="478"/>
          <ac:spMkLst>
            <pc:docMk/>
            <pc:sldMk cId="1752591982" sldId="268"/>
            <ac:spMk id="6" creationId="{61F42D6D-7DCF-4809-BC88-985325E5F92D}"/>
          </ac:spMkLst>
        </pc:spChg>
      </pc:sldChg>
      <pc:sldChg chg="modSp new mod">
        <pc:chgData name="Andrew Steinberg" userId="f7376a4afba01116" providerId="LiveId" clId="{C2B7D84A-87A2-4607-97CB-A84E006879B5}" dt="2021-08-15T03:52:09.186" v="4969" actId="20577"/>
        <pc:sldMkLst>
          <pc:docMk/>
          <pc:sldMk cId="2534105368" sldId="269"/>
        </pc:sldMkLst>
        <pc:spChg chg="mod">
          <ac:chgData name="Andrew Steinberg" userId="f7376a4afba01116" providerId="LiveId" clId="{C2B7D84A-87A2-4607-97CB-A84E006879B5}" dt="2021-08-15T03:36:14.575" v="4772" actId="20577"/>
          <ac:spMkLst>
            <pc:docMk/>
            <pc:sldMk cId="2534105368" sldId="269"/>
            <ac:spMk id="2" creationId="{4B3E2112-68A8-43E4-BFE4-22307F727110}"/>
          </ac:spMkLst>
        </pc:spChg>
        <pc:spChg chg="mod">
          <ac:chgData name="Andrew Steinberg" userId="f7376a4afba01116" providerId="LiveId" clId="{C2B7D84A-87A2-4607-97CB-A84E006879B5}" dt="2021-08-15T03:52:09.186" v="4969" actId="20577"/>
          <ac:spMkLst>
            <pc:docMk/>
            <pc:sldMk cId="2534105368" sldId="269"/>
            <ac:spMk id="3" creationId="{1969DDDA-C251-4EBA-99AB-71BCC647923F}"/>
          </ac:spMkLst>
        </pc:spChg>
      </pc:sldChg>
      <pc:sldChg chg="modSp new mod">
        <pc:chgData name="Andrew Steinberg" userId="f7376a4afba01116" providerId="LiveId" clId="{C2B7D84A-87A2-4607-97CB-A84E006879B5}" dt="2021-08-15T04:02:34.012" v="5214" actId="20577"/>
        <pc:sldMkLst>
          <pc:docMk/>
          <pc:sldMk cId="918158901" sldId="270"/>
        </pc:sldMkLst>
        <pc:spChg chg="mod">
          <ac:chgData name="Andrew Steinberg" userId="f7376a4afba01116" providerId="LiveId" clId="{C2B7D84A-87A2-4607-97CB-A84E006879B5}" dt="2021-08-15T03:53:24.917" v="5010" actId="20577"/>
          <ac:spMkLst>
            <pc:docMk/>
            <pc:sldMk cId="918158901" sldId="270"/>
            <ac:spMk id="2" creationId="{04156099-A838-486B-8902-CDA27531693E}"/>
          </ac:spMkLst>
        </pc:spChg>
        <pc:spChg chg="mod">
          <ac:chgData name="Andrew Steinberg" userId="f7376a4afba01116" providerId="LiveId" clId="{C2B7D84A-87A2-4607-97CB-A84E006879B5}" dt="2021-08-15T04:02:34.012" v="5214" actId="20577"/>
          <ac:spMkLst>
            <pc:docMk/>
            <pc:sldMk cId="918158901" sldId="270"/>
            <ac:spMk id="3" creationId="{31050D20-6AAA-4DBF-82D9-59533A155D00}"/>
          </ac:spMkLst>
        </pc:spChg>
      </pc:sldChg>
      <pc:sldChg chg="modSp new mod">
        <pc:chgData name="Andrew Steinberg" userId="f7376a4afba01116" providerId="LiveId" clId="{C2B7D84A-87A2-4607-97CB-A84E006879B5}" dt="2021-08-15T14:08:55.919" v="6622" actId="20577"/>
        <pc:sldMkLst>
          <pc:docMk/>
          <pc:sldMk cId="2087898309" sldId="271"/>
        </pc:sldMkLst>
        <pc:spChg chg="mod">
          <ac:chgData name="Andrew Steinberg" userId="f7376a4afba01116" providerId="LiveId" clId="{C2B7D84A-87A2-4607-97CB-A84E006879B5}" dt="2021-08-15T04:05:25.728" v="5340" actId="20577"/>
          <ac:spMkLst>
            <pc:docMk/>
            <pc:sldMk cId="2087898309" sldId="271"/>
            <ac:spMk id="2" creationId="{F72B9438-46EE-450A-A976-74AE06D37AFA}"/>
          </ac:spMkLst>
        </pc:spChg>
        <pc:spChg chg="mod">
          <ac:chgData name="Andrew Steinberg" userId="f7376a4afba01116" providerId="LiveId" clId="{C2B7D84A-87A2-4607-97CB-A84E006879B5}" dt="2021-08-15T14:08:55.919" v="6622" actId="20577"/>
          <ac:spMkLst>
            <pc:docMk/>
            <pc:sldMk cId="2087898309" sldId="271"/>
            <ac:spMk id="3" creationId="{1F784803-DFF2-404A-87F3-D6C20902B8FA}"/>
          </ac:spMkLst>
        </pc:spChg>
      </pc:sldChg>
      <pc:sldChg chg="modSp add mod ord modNotesTx">
        <pc:chgData name="Andrew Steinberg" userId="f7376a4afba01116" providerId="LiveId" clId="{C2B7D84A-87A2-4607-97CB-A84E006879B5}" dt="2021-08-15T13:56:04.428" v="6037" actId="20577"/>
        <pc:sldMkLst>
          <pc:docMk/>
          <pc:sldMk cId="2383751105" sldId="272"/>
        </pc:sldMkLst>
        <pc:spChg chg="mod">
          <ac:chgData name="Andrew Steinberg" userId="f7376a4afba01116" providerId="LiveId" clId="{C2B7D84A-87A2-4607-97CB-A84E006879B5}" dt="2021-08-15T13:56:04.428" v="6037" actId="20577"/>
          <ac:spMkLst>
            <pc:docMk/>
            <pc:sldMk cId="2383751105" sldId="272"/>
            <ac:spMk id="2" creationId="{C82C2408-E03D-45CF-A368-123F9FB5107C}"/>
          </ac:spMkLst>
        </pc:spChg>
      </pc:sldChg>
      <pc:sldChg chg="modSp new mod">
        <pc:chgData name="Andrew Steinberg" userId="f7376a4afba01116" providerId="LiveId" clId="{C2B7D84A-87A2-4607-97CB-A84E006879B5}" dt="2021-08-15T14:14:27.191" v="6968" actId="20577"/>
        <pc:sldMkLst>
          <pc:docMk/>
          <pc:sldMk cId="1147354065" sldId="273"/>
        </pc:sldMkLst>
        <pc:spChg chg="mod">
          <ac:chgData name="Andrew Steinberg" userId="f7376a4afba01116" providerId="LiveId" clId="{C2B7D84A-87A2-4607-97CB-A84E006879B5}" dt="2021-08-15T14:14:27.191" v="6968" actId="20577"/>
          <ac:spMkLst>
            <pc:docMk/>
            <pc:sldMk cId="1147354065" sldId="273"/>
            <ac:spMk id="2" creationId="{66353539-CE5B-4C29-A491-D707F0BFDC99}"/>
          </ac:spMkLst>
        </pc:spChg>
        <pc:spChg chg="mod">
          <ac:chgData name="Andrew Steinberg" userId="f7376a4afba01116" providerId="LiveId" clId="{C2B7D84A-87A2-4607-97CB-A84E006879B5}" dt="2021-08-15T14:14:22.240" v="6957" actId="115"/>
          <ac:spMkLst>
            <pc:docMk/>
            <pc:sldMk cId="1147354065" sldId="273"/>
            <ac:spMk id="3" creationId="{BAC8CFD9-5B99-4921-9B48-7D325ABE2B75}"/>
          </ac:spMkLst>
        </pc:spChg>
      </pc:sldChg>
      <pc:sldChg chg="add del">
        <pc:chgData name="Andrew Steinberg" userId="f7376a4afba01116" providerId="LiveId" clId="{C2B7D84A-87A2-4607-97CB-A84E006879B5}" dt="2021-08-15T13:47:29.160" v="5436" actId="47"/>
        <pc:sldMkLst>
          <pc:docMk/>
          <pc:sldMk cId="1470619929" sldId="273"/>
        </pc:sldMkLst>
      </pc:sldChg>
      <pc:sldChg chg="addSp delSp modSp new del mod ord modClrScheme chgLayout">
        <pc:chgData name="Andrew Steinberg" userId="f7376a4afba01116" providerId="LiveId" clId="{C2B7D84A-87A2-4607-97CB-A84E006879B5}" dt="2021-08-15T13:48:54.522" v="5500" actId="47"/>
        <pc:sldMkLst>
          <pc:docMk/>
          <pc:sldMk cId="3040721767" sldId="273"/>
        </pc:sldMkLst>
        <pc:spChg chg="del mod ord">
          <ac:chgData name="Andrew Steinberg" userId="f7376a4afba01116" providerId="LiveId" clId="{C2B7D84A-87A2-4607-97CB-A84E006879B5}" dt="2021-08-15T13:47:49.333" v="5440" actId="700"/>
          <ac:spMkLst>
            <pc:docMk/>
            <pc:sldMk cId="3040721767" sldId="273"/>
            <ac:spMk id="2" creationId="{AAF44A3F-F766-4E60-A810-636111C43B03}"/>
          </ac:spMkLst>
        </pc:spChg>
        <pc:spChg chg="del mod ord">
          <ac:chgData name="Andrew Steinberg" userId="f7376a4afba01116" providerId="LiveId" clId="{C2B7D84A-87A2-4607-97CB-A84E006879B5}" dt="2021-08-15T13:47:49.333" v="5440" actId="700"/>
          <ac:spMkLst>
            <pc:docMk/>
            <pc:sldMk cId="3040721767" sldId="273"/>
            <ac:spMk id="3" creationId="{649E8DC9-28E4-4876-88D1-DF6C5F5C4C35}"/>
          </ac:spMkLst>
        </pc:spChg>
        <pc:spChg chg="add mod ord">
          <ac:chgData name="Andrew Steinberg" userId="f7376a4afba01116" providerId="LiveId" clId="{C2B7D84A-87A2-4607-97CB-A84E006879B5}" dt="2021-08-15T13:48:44.394" v="5496" actId="20577"/>
          <ac:spMkLst>
            <pc:docMk/>
            <pc:sldMk cId="3040721767" sldId="273"/>
            <ac:spMk id="4" creationId="{18375533-CC93-4784-81F4-0C7B96D702EB}"/>
          </ac:spMkLst>
        </pc:spChg>
        <pc:spChg chg="add mod ord">
          <ac:chgData name="Andrew Steinberg" userId="f7376a4afba01116" providerId="LiveId" clId="{C2B7D84A-87A2-4607-97CB-A84E006879B5}" dt="2021-08-15T13:47:49.333" v="5440" actId="700"/>
          <ac:spMkLst>
            <pc:docMk/>
            <pc:sldMk cId="3040721767" sldId="273"/>
            <ac:spMk id="5" creationId="{083F6CA3-8CB4-41BF-8B7F-6D060CB23112}"/>
          </ac:spMkLst>
        </pc:spChg>
      </pc:sldChg>
      <pc:sldChg chg="modSp new mod">
        <pc:chgData name="Andrew Steinberg" userId="f7376a4afba01116" providerId="LiveId" clId="{C2B7D84A-87A2-4607-97CB-A84E006879B5}" dt="2021-08-15T14:43:45.188" v="7706" actId="20577"/>
        <pc:sldMkLst>
          <pc:docMk/>
          <pc:sldMk cId="1813472270" sldId="274"/>
        </pc:sldMkLst>
        <pc:spChg chg="mod">
          <ac:chgData name="Andrew Steinberg" userId="f7376a4afba01116" providerId="LiveId" clId="{C2B7D84A-87A2-4607-97CB-A84E006879B5}" dt="2021-08-15T14:18:20.698" v="7026" actId="20577"/>
          <ac:spMkLst>
            <pc:docMk/>
            <pc:sldMk cId="1813472270" sldId="274"/>
            <ac:spMk id="2" creationId="{6F9CC1A7-ED86-4205-97F3-132629B8F090}"/>
          </ac:spMkLst>
        </pc:spChg>
        <pc:spChg chg="mod">
          <ac:chgData name="Andrew Steinberg" userId="f7376a4afba01116" providerId="LiveId" clId="{C2B7D84A-87A2-4607-97CB-A84E006879B5}" dt="2021-08-15T14:43:45.188" v="7706" actId="20577"/>
          <ac:spMkLst>
            <pc:docMk/>
            <pc:sldMk cId="1813472270" sldId="274"/>
            <ac:spMk id="3" creationId="{EACD8715-A16B-4F4C-9F1B-991A500E0A55}"/>
          </ac:spMkLst>
        </pc:spChg>
      </pc:sldChg>
      <pc:sldChg chg="add del ord">
        <pc:chgData name="Andrew Steinberg" userId="f7376a4afba01116" providerId="LiveId" clId="{C2B7D84A-87A2-4607-97CB-A84E006879B5}" dt="2021-08-15T13:50:01.999" v="5707" actId="47"/>
        <pc:sldMkLst>
          <pc:docMk/>
          <pc:sldMk cId="3352268121" sldId="274"/>
        </pc:sldMkLst>
      </pc:sldChg>
      <pc:sldChg chg="addSp delSp modSp new mod modNotesTx">
        <pc:chgData name="Andrew Steinberg" userId="f7376a4afba01116" providerId="LiveId" clId="{C2B7D84A-87A2-4607-97CB-A84E006879B5}" dt="2021-08-15T14:39:02.412" v="7395" actId="20577"/>
        <pc:sldMkLst>
          <pc:docMk/>
          <pc:sldMk cId="2862379022" sldId="275"/>
        </pc:sldMkLst>
        <pc:spChg chg="mod">
          <ac:chgData name="Andrew Steinberg" userId="f7376a4afba01116" providerId="LiveId" clId="{C2B7D84A-87A2-4607-97CB-A84E006879B5}" dt="2021-08-15T14:39:02.412" v="7395" actId="20577"/>
          <ac:spMkLst>
            <pc:docMk/>
            <pc:sldMk cId="2862379022" sldId="275"/>
            <ac:spMk id="2" creationId="{FF64035F-551E-445D-8768-D63B34EE2BE4}"/>
          </ac:spMkLst>
        </pc:spChg>
        <pc:spChg chg="del mod">
          <ac:chgData name="Andrew Steinberg" userId="f7376a4afba01116" providerId="LiveId" clId="{C2B7D84A-87A2-4607-97CB-A84E006879B5}" dt="2021-08-15T14:30:46.915" v="7114" actId="3680"/>
          <ac:spMkLst>
            <pc:docMk/>
            <pc:sldMk cId="2862379022" sldId="275"/>
            <ac:spMk id="3" creationId="{BE374312-EC9C-4EC2-AC08-9DEF673260EF}"/>
          </ac:spMkLst>
        </pc:spChg>
        <pc:spChg chg="add del mod">
          <ac:chgData name="Andrew Steinberg" userId="f7376a4afba01116" providerId="LiveId" clId="{C2B7D84A-87A2-4607-97CB-A84E006879B5}" dt="2021-08-15T14:38:24.912" v="7253" actId="478"/>
          <ac:spMkLst>
            <pc:docMk/>
            <pc:sldMk cId="2862379022" sldId="275"/>
            <ac:spMk id="8" creationId="{F8510F79-6067-4B10-BBD0-EBE444EE8F94}"/>
          </ac:spMkLst>
        </pc:spChg>
        <pc:graphicFrameChg chg="add mod ord modGraphic">
          <ac:chgData name="Andrew Steinberg" userId="f7376a4afba01116" providerId="LiveId" clId="{C2B7D84A-87A2-4607-97CB-A84E006879B5}" dt="2021-08-15T14:38:36.956" v="7284" actId="1076"/>
          <ac:graphicFrameMkLst>
            <pc:docMk/>
            <pc:sldMk cId="2862379022" sldId="275"/>
            <ac:graphicFrameMk id="4" creationId="{898BD08F-37E4-4844-880C-92657C617278}"/>
          </ac:graphicFrameMkLst>
        </pc:graphicFrameChg>
        <pc:graphicFrameChg chg="add del mod">
          <ac:chgData name="Andrew Steinberg" userId="f7376a4afba01116" providerId="LiveId" clId="{C2B7D84A-87A2-4607-97CB-A84E006879B5}" dt="2021-08-15T14:34:52.473" v="7212" actId="478"/>
          <ac:graphicFrameMkLst>
            <pc:docMk/>
            <pc:sldMk cId="2862379022" sldId="275"/>
            <ac:graphicFrameMk id="5" creationId="{8D6A9DBA-D4EF-41DB-BBF4-1EFA38E1B584}"/>
          </ac:graphicFrameMkLst>
        </pc:graphicFrameChg>
        <pc:cxnChg chg="add del mod">
          <ac:chgData name="Andrew Steinberg" userId="f7376a4afba01116" providerId="LiveId" clId="{C2B7D84A-87A2-4607-97CB-A84E006879B5}" dt="2021-08-15T14:38:21.414" v="7252" actId="478"/>
          <ac:cxnSpMkLst>
            <pc:docMk/>
            <pc:sldMk cId="2862379022" sldId="275"/>
            <ac:cxnSpMk id="7" creationId="{48F4E690-4F8E-486A-8793-A568ED027D79}"/>
          </ac:cxnSpMkLst>
        </pc:cxnChg>
      </pc:sldChg>
      <pc:sldChg chg="addSp delSp modSp new mod">
        <pc:chgData name="Andrew Steinberg" userId="f7376a4afba01116" providerId="LiveId" clId="{C2B7D84A-87A2-4607-97CB-A84E006879B5}" dt="2021-08-15T16:06:00.434" v="8497" actId="114"/>
        <pc:sldMkLst>
          <pc:docMk/>
          <pc:sldMk cId="1181844756" sldId="276"/>
        </pc:sldMkLst>
        <pc:spChg chg="del mod">
          <ac:chgData name="Andrew Steinberg" userId="f7376a4afba01116" providerId="LiveId" clId="{C2B7D84A-87A2-4607-97CB-A84E006879B5}" dt="2021-08-15T14:47:06.879" v="7716" actId="478"/>
          <ac:spMkLst>
            <pc:docMk/>
            <pc:sldMk cId="1181844756" sldId="276"/>
            <ac:spMk id="2" creationId="{1270F46E-B414-48F2-B913-BEF38DE4664C}"/>
          </ac:spMkLst>
        </pc:spChg>
        <pc:spChg chg="del">
          <ac:chgData name="Andrew Steinberg" userId="f7376a4afba01116" providerId="LiveId" clId="{C2B7D84A-87A2-4607-97CB-A84E006879B5}" dt="2021-08-15T14:47:08.762" v="7717" actId="478"/>
          <ac:spMkLst>
            <pc:docMk/>
            <pc:sldMk cId="1181844756" sldId="276"/>
            <ac:spMk id="3" creationId="{C32828AF-F8CF-4CAE-8EA9-D93340653A3A}"/>
          </ac:spMkLst>
        </pc:spChg>
        <pc:spChg chg="add mod">
          <ac:chgData name="Andrew Steinberg" userId="f7376a4afba01116" providerId="LiveId" clId="{C2B7D84A-87A2-4607-97CB-A84E006879B5}" dt="2021-08-15T14:52:24.830" v="7790" actId="1076"/>
          <ac:spMkLst>
            <pc:docMk/>
            <pc:sldMk cId="1181844756" sldId="276"/>
            <ac:spMk id="17" creationId="{7C432105-F101-497A-A36D-B66FC70238DD}"/>
          </ac:spMkLst>
        </pc:spChg>
        <pc:spChg chg="add mod">
          <ac:chgData name="Andrew Steinberg" userId="f7376a4afba01116" providerId="LiveId" clId="{C2B7D84A-87A2-4607-97CB-A84E006879B5}" dt="2021-08-15T14:52:19.101" v="7789" actId="20577"/>
          <ac:spMkLst>
            <pc:docMk/>
            <pc:sldMk cId="1181844756" sldId="276"/>
            <ac:spMk id="19" creationId="{32DA9823-B032-4195-BDBA-8781E0C8CEEA}"/>
          </ac:spMkLst>
        </pc:spChg>
        <pc:spChg chg="add mod">
          <ac:chgData name="Andrew Steinberg" userId="f7376a4afba01116" providerId="LiveId" clId="{C2B7D84A-87A2-4607-97CB-A84E006879B5}" dt="2021-08-15T14:54:12.154" v="7816" actId="1076"/>
          <ac:spMkLst>
            <pc:docMk/>
            <pc:sldMk cId="1181844756" sldId="276"/>
            <ac:spMk id="20" creationId="{E3D65035-D743-4B7D-9079-D13AF2D91B16}"/>
          </ac:spMkLst>
        </pc:spChg>
        <pc:spChg chg="add mod">
          <ac:chgData name="Andrew Steinberg" userId="f7376a4afba01116" providerId="LiveId" clId="{C2B7D84A-87A2-4607-97CB-A84E006879B5}" dt="2021-08-15T14:53:29.816" v="7813" actId="20577"/>
          <ac:spMkLst>
            <pc:docMk/>
            <pc:sldMk cId="1181844756" sldId="276"/>
            <ac:spMk id="21" creationId="{263AD924-8470-4DFA-9538-33E6CD2EAEFC}"/>
          </ac:spMkLst>
        </pc:spChg>
        <pc:spChg chg="add mod">
          <ac:chgData name="Andrew Steinberg" userId="f7376a4afba01116" providerId="LiveId" clId="{C2B7D84A-87A2-4607-97CB-A84E006879B5}" dt="2021-08-15T16:06:00.434" v="8497" actId="114"/>
          <ac:spMkLst>
            <pc:docMk/>
            <pc:sldMk cId="1181844756" sldId="276"/>
            <ac:spMk id="24" creationId="{1AFB52D3-0343-42DA-9AAA-3F1A0E7AFE7C}"/>
          </ac:spMkLst>
        </pc:spChg>
        <pc:spChg chg="add mod">
          <ac:chgData name="Andrew Steinberg" userId="f7376a4afba01116" providerId="LiveId" clId="{C2B7D84A-87A2-4607-97CB-A84E006879B5}" dt="2021-08-15T14:54:44.099" v="7846" actId="1076"/>
          <ac:spMkLst>
            <pc:docMk/>
            <pc:sldMk cId="1181844756" sldId="276"/>
            <ac:spMk id="25" creationId="{577E0FE1-395F-4F9A-B17C-F194C845588F}"/>
          </ac:spMkLst>
        </pc:spChg>
        <pc:spChg chg="add mod">
          <ac:chgData name="Andrew Steinberg" userId="f7376a4afba01116" providerId="LiveId" clId="{C2B7D84A-87A2-4607-97CB-A84E006879B5}" dt="2021-08-15T14:54:52.569" v="7851" actId="20577"/>
          <ac:spMkLst>
            <pc:docMk/>
            <pc:sldMk cId="1181844756" sldId="276"/>
            <ac:spMk id="26" creationId="{02AB7CA1-C820-4583-8DB6-1E3E09268DD5}"/>
          </ac:spMkLst>
        </pc:spChg>
        <pc:spChg chg="add mod">
          <ac:chgData name="Andrew Steinberg" userId="f7376a4afba01116" providerId="LiveId" clId="{C2B7D84A-87A2-4607-97CB-A84E006879B5}" dt="2021-08-15T15:01:25.361" v="7909" actId="1076"/>
          <ac:spMkLst>
            <pc:docMk/>
            <pc:sldMk cId="1181844756" sldId="276"/>
            <ac:spMk id="27" creationId="{B9E3FBE9-1F84-48A2-BC07-ABEA6495C09D}"/>
          </ac:spMkLst>
        </pc:spChg>
        <pc:spChg chg="add mod">
          <ac:chgData name="Andrew Steinberg" userId="f7376a4afba01116" providerId="LiveId" clId="{C2B7D84A-87A2-4607-97CB-A84E006879B5}" dt="2021-08-15T15:01:39.439" v="7941" actId="20577"/>
          <ac:spMkLst>
            <pc:docMk/>
            <pc:sldMk cId="1181844756" sldId="276"/>
            <ac:spMk id="28" creationId="{344EA198-E8DB-4363-A327-06F957FD6C9A}"/>
          </ac:spMkLst>
        </pc:spChg>
        <pc:cxnChg chg="add mod">
          <ac:chgData name="Andrew Steinberg" userId="f7376a4afba01116" providerId="LiveId" clId="{C2B7D84A-87A2-4607-97CB-A84E006879B5}" dt="2021-08-15T14:52:50.370" v="7791" actId="1582"/>
          <ac:cxnSpMkLst>
            <pc:docMk/>
            <pc:sldMk cId="1181844756" sldId="276"/>
            <ac:cxnSpMk id="5" creationId="{3F70DCED-A84F-4396-9C2D-C3BFDEF0C410}"/>
          </ac:cxnSpMkLst>
        </pc:cxnChg>
        <pc:cxnChg chg="add mod">
          <ac:chgData name="Andrew Steinberg" userId="f7376a4afba01116" providerId="LiveId" clId="{C2B7D84A-87A2-4607-97CB-A84E006879B5}" dt="2021-08-15T14:52:56.996" v="7792" actId="1582"/>
          <ac:cxnSpMkLst>
            <pc:docMk/>
            <pc:sldMk cId="1181844756" sldId="276"/>
            <ac:cxnSpMk id="6" creationId="{43EA8B8F-B594-42E3-AF91-7DD5F257E665}"/>
          </ac:cxnSpMkLst>
        </pc:cxnChg>
        <pc:cxnChg chg="add mod">
          <ac:chgData name="Andrew Steinberg" userId="f7376a4afba01116" providerId="LiveId" clId="{C2B7D84A-87A2-4607-97CB-A84E006879B5}" dt="2021-08-15T14:54:05.079" v="7815" actId="14100"/>
          <ac:cxnSpMkLst>
            <pc:docMk/>
            <pc:sldMk cId="1181844756" sldId="276"/>
            <ac:cxnSpMk id="11" creationId="{84F57B47-F0B8-4E74-BC17-E35768EC4590}"/>
          </ac:cxnSpMkLst>
        </pc:cxnChg>
        <pc:cxnChg chg="add del">
          <ac:chgData name="Andrew Steinberg" userId="f7376a4afba01116" providerId="LiveId" clId="{C2B7D84A-87A2-4607-97CB-A84E006879B5}" dt="2021-08-15T14:49:11.701" v="7744" actId="478"/>
          <ac:cxnSpMkLst>
            <pc:docMk/>
            <pc:sldMk cId="1181844756" sldId="276"/>
            <ac:cxnSpMk id="13" creationId="{C02041AE-67EB-4A46-8F8E-08FE4D58DE84}"/>
          </ac:cxnSpMkLst>
        </pc:cxnChg>
        <pc:cxnChg chg="add del mod">
          <ac:chgData name="Andrew Steinberg" userId="f7376a4afba01116" providerId="LiveId" clId="{C2B7D84A-87A2-4607-97CB-A84E006879B5}" dt="2021-08-15T14:52:08.397" v="7756"/>
          <ac:cxnSpMkLst>
            <pc:docMk/>
            <pc:sldMk cId="1181844756" sldId="276"/>
            <ac:cxnSpMk id="18" creationId="{1F0CEAEB-B90B-4A0B-99F5-20ECA8E3EA0F}"/>
          </ac:cxnSpMkLst>
        </pc:cxnChg>
      </pc:sldChg>
      <pc:sldChg chg="modSp new del mod">
        <pc:chgData name="Andrew Steinberg" userId="f7376a4afba01116" providerId="LiveId" clId="{C2B7D84A-87A2-4607-97CB-A84E006879B5}" dt="2021-08-15T15:27:14.478" v="8493" actId="47"/>
        <pc:sldMkLst>
          <pc:docMk/>
          <pc:sldMk cId="1153676624" sldId="277"/>
        </pc:sldMkLst>
        <pc:spChg chg="mod">
          <ac:chgData name="Andrew Steinberg" userId="f7376a4afba01116" providerId="LiveId" clId="{C2B7D84A-87A2-4607-97CB-A84E006879B5}" dt="2021-08-15T15:16:08.703" v="7976" actId="20577"/>
          <ac:spMkLst>
            <pc:docMk/>
            <pc:sldMk cId="1153676624" sldId="277"/>
            <ac:spMk id="2" creationId="{4D8B026B-646B-4ABF-86B9-7C0AB5AB1DC1}"/>
          </ac:spMkLst>
        </pc:spChg>
        <pc:spChg chg="mod">
          <ac:chgData name="Andrew Steinberg" userId="f7376a4afba01116" providerId="LiveId" clId="{C2B7D84A-87A2-4607-97CB-A84E006879B5}" dt="2021-08-15T15:22:26.446" v="8492" actId="20577"/>
          <ac:spMkLst>
            <pc:docMk/>
            <pc:sldMk cId="1153676624" sldId="277"/>
            <ac:spMk id="3" creationId="{E2ADBDA5-ED07-4A43-A6B7-4C9587E24530}"/>
          </ac:spMkLst>
        </pc:spChg>
      </pc:sldChg>
      <pc:sldChg chg="modSp add mod">
        <pc:chgData name="Andrew Steinberg" userId="f7376a4afba01116" providerId="LiveId" clId="{C2B7D84A-87A2-4607-97CB-A84E006879B5}" dt="2021-08-15T15:20:56.012" v="8335" actId="5793"/>
        <pc:sldMkLst>
          <pc:docMk/>
          <pc:sldMk cId="242010261" sldId="278"/>
        </pc:sldMkLst>
        <pc:spChg chg="mod">
          <ac:chgData name="Andrew Steinberg" userId="f7376a4afba01116" providerId="LiveId" clId="{C2B7D84A-87A2-4607-97CB-A84E006879B5}" dt="2021-08-15T15:20:56.012" v="8335" actId="5793"/>
          <ac:spMkLst>
            <pc:docMk/>
            <pc:sldMk cId="242010261" sldId="278"/>
            <ac:spMk id="2" creationId="{C82C2408-E03D-45CF-A368-123F9FB5107C}"/>
          </ac:spMkLst>
        </pc:spChg>
      </pc:sldChg>
      <pc:sldChg chg="modSp add del mod">
        <pc:chgData name="Andrew Steinberg" userId="f7376a4afba01116" providerId="LiveId" clId="{C2B7D84A-87A2-4607-97CB-A84E006879B5}" dt="2021-08-15T15:28:07.043" v="8494" actId="47"/>
        <pc:sldMkLst>
          <pc:docMk/>
          <pc:sldMk cId="1357036481" sldId="279"/>
        </pc:sldMkLst>
        <pc:spChg chg="mod">
          <ac:chgData name="Andrew Steinberg" userId="f7376a4afba01116" providerId="LiveId" clId="{C2B7D84A-87A2-4607-97CB-A84E006879B5}" dt="2021-08-15T15:21:31.225" v="8468" actId="20577"/>
          <ac:spMkLst>
            <pc:docMk/>
            <pc:sldMk cId="1357036481" sldId="279"/>
            <ac:spMk id="2" creationId="{C82C2408-E03D-45CF-A368-123F9FB5107C}"/>
          </ac:spMkLst>
        </pc:spChg>
      </pc:sldChg>
    </pc:docChg>
  </pc:docChgLst>
  <pc:docChgLst>
    <pc:chgData name="Andrew Steinberg" userId="f7376a4afba01116" providerId="LiveId" clId="{D89B6A2C-EB82-4881-AB94-CB913CF13E7A}"/>
    <pc:docChg chg="modSld">
      <pc:chgData name="Andrew Steinberg" userId="f7376a4afba01116" providerId="LiveId" clId="{D89B6A2C-EB82-4881-AB94-CB913CF13E7A}" dt="2023-08-28T20:26:41.338" v="5" actId="20577"/>
      <pc:docMkLst>
        <pc:docMk/>
      </pc:docMkLst>
      <pc:sldChg chg="modSp mod">
        <pc:chgData name="Andrew Steinberg" userId="f7376a4afba01116" providerId="LiveId" clId="{D89B6A2C-EB82-4881-AB94-CB913CF13E7A}" dt="2023-08-28T20:26:41.338" v="5" actId="20577"/>
        <pc:sldMkLst>
          <pc:docMk/>
          <pc:sldMk cId="2122331500" sldId="256"/>
        </pc:sldMkLst>
        <pc:spChg chg="mod">
          <ac:chgData name="Andrew Steinberg" userId="f7376a4afba01116" providerId="LiveId" clId="{D89B6A2C-EB82-4881-AB94-CB913CF13E7A}" dt="2023-08-28T20:26:41.338" v="5" actId="20577"/>
          <ac:spMkLst>
            <pc:docMk/>
            <pc:sldMk cId="2122331500" sldId="256"/>
            <ac:spMk id="3" creationId="{E857AF74-F0A7-4C81-9E87-D72280D2F85F}"/>
          </ac:spMkLst>
        </pc:spChg>
      </pc:sldChg>
    </pc:docChg>
  </pc:docChgLst>
  <pc:docChgLst>
    <pc:chgData name="Andrew Steinberg" userId="f7376a4afba01116" providerId="LiveId" clId="{3AFD9E7F-209D-4B78-BDE2-BF644731C4DF}"/>
    <pc:docChg chg="undo custSel addSld modSld">
      <pc:chgData name="Andrew Steinberg" userId="f7376a4afba01116" providerId="LiveId" clId="{3AFD9E7F-209D-4B78-BDE2-BF644731C4DF}" dt="2021-08-11T03:16:54.232" v="392" actId="122"/>
      <pc:docMkLst>
        <pc:docMk/>
      </pc:docMkLst>
      <pc:sldChg chg="modSp mod">
        <pc:chgData name="Andrew Steinberg" userId="f7376a4afba01116" providerId="LiveId" clId="{3AFD9E7F-209D-4B78-BDE2-BF644731C4DF}" dt="2021-08-11T03:05:52.581" v="19" actId="20577"/>
        <pc:sldMkLst>
          <pc:docMk/>
          <pc:sldMk cId="2122331500" sldId="256"/>
        </pc:sldMkLst>
        <pc:spChg chg="mod">
          <ac:chgData name="Andrew Steinberg" userId="f7376a4afba01116" providerId="LiveId" clId="{3AFD9E7F-209D-4B78-BDE2-BF644731C4DF}" dt="2021-08-11T03:05:52.581" v="19" actId="20577"/>
          <ac:spMkLst>
            <pc:docMk/>
            <pc:sldMk cId="2122331500" sldId="256"/>
            <ac:spMk id="2" creationId="{9C4FBC32-A999-44A9-B19B-BB3308928703}"/>
          </ac:spMkLst>
        </pc:spChg>
      </pc:sldChg>
      <pc:sldChg chg="modSp new mod">
        <pc:chgData name="Andrew Steinberg" userId="f7376a4afba01116" providerId="LiveId" clId="{3AFD9E7F-209D-4B78-BDE2-BF644731C4DF}" dt="2021-08-11T03:10:07.644" v="335" actId="20577"/>
        <pc:sldMkLst>
          <pc:docMk/>
          <pc:sldMk cId="3618339285" sldId="258"/>
        </pc:sldMkLst>
        <pc:spChg chg="mod">
          <ac:chgData name="Andrew Steinberg" userId="f7376a4afba01116" providerId="LiveId" clId="{3AFD9E7F-209D-4B78-BDE2-BF644731C4DF}" dt="2021-08-11T03:06:54.334" v="67" actId="20577"/>
          <ac:spMkLst>
            <pc:docMk/>
            <pc:sldMk cId="3618339285" sldId="258"/>
            <ac:spMk id="2" creationId="{CA797EF2-F11C-49DB-B886-F33D0694143A}"/>
          </ac:spMkLst>
        </pc:spChg>
        <pc:spChg chg="mod">
          <ac:chgData name="Andrew Steinberg" userId="f7376a4afba01116" providerId="LiveId" clId="{3AFD9E7F-209D-4B78-BDE2-BF644731C4DF}" dt="2021-08-11T03:10:07.644" v="335" actId="20577"/>
          <ac:spMkLst>
            <pc:docMk/>
            <pc:sldMk cId="3618339285" sldId="258"/>
            <ac:spMk id="3" creationId="{73B1D89A-77F1-42AB-A40F-860F39A46F82}"/>
          </ac:spMkLst>
        </pc:spChg>
      </pc:sldChg>
      <pc:sldChg chg="modSp new mod">
        <pc:chgData name="Andrew Steinberg" userId="f7376a4afba01116" providerId="LiveId" clId="{3AFD9E7F-209D-4B78-BDE2-BF644731C4DF}" dt="2021-08-11T03:12:56.177" v="363" actId="20577"/>
        <pc:sldMkLst>
          <pc:docMk/>
          <pc:sldMk cId="3306270145" sldId="259"/>
        </pc:sldMkLst>
        <pc:spChg chg="mod">
          <ac:chgData name="Andrew Steinberg" userId="f7376a4afba01116" providerId="LiveId" clId="{3AFD9E7F-209D-4B78-BDE2-BF644731C4DF}" dt="2021-08-11T03:12:16.278" v="356" actId="313"/>
          <ac:spMkLst>
            <pc:docMk/>
            <pc:sldMk cId="3306270145" sldId="259"/>
            <ac:spMk id="2" creationId="{75D38426-1C6C-4539-94DF-F5DD58362F57}"/>
          </ac:spMkLst>
        </pc:spChg>
        <pc:spChg chg="mod">
          <ac:chgData name="Andrew Steinberg" userId="f7376a4afba01116" providerId="LiveId" clId="{3AFD9E7F-209D-4B78-BDE2-BF644731C4DF}" dt="2021-08-11T03:12:56.177" v="363" actId="20577"/>
          <ac:spMkLst>
            <pc:docMk/>
            <pc:sldMk cId="3306270145" sldId="259"/>
            <ac:spMk id="3" creationId="{C861B2E0-FCDA-4C56-9A1B-6EFF838A966A}"/>
          </ac:spMkLst>
        </pc:spChg>
      </pc:sldChg>
      <pc:sldChg chg="addSp delSp modSp new mod">
        <pc:chgData name="Andrew Steinberg" userId="f7376a4afba01116" providerId="LiveId" clId="{3AFD9E7F-209D-4B78-BDE2-BF644731C4DF}" dt="2021-08-11T03:14:26.500" v="378" actId="1076"/>
        <pc:sldMkLst>
          <pc:docMk/>
          <pc:sldMk cId="464504136" sldId="260"/>
        </pc:sldMkLst>
        <pc:spChg chg="mod">
          <ac:chgData name="Andrew Steinberg" userId="f7376a4afba01116" providerId="LiveId" clId="{3AFD9E7F-209D-4B78-BDE2-BF644731C4DF}" dt="2021-08-11T03:13:32.896" v="367"/>
          <ac:spMkLst>
            <pc:docMk/>
            <pc:sldMk cId="464504136" sldId="260"/>
            <ac:spMk id="2" creationId="{D2272BD2-63A5-49D1-826D-9EB9D6C4E6FE}"/>
          </ac:spMkLst>
        </pc:spChg>
        <pc:spChg chg="mod">
          <ac:chgData name="Andrew Steinberg" userId="f7376a4afba01116" providerId="LiveId" clId="{3AFD9E7F-209D-4B78-BDE2-BF644731C4DF}" dt="2021-08-11T03:14:11.497" v="375" actId="20577"/>
          <ac:spMkLst>
            <pc:docMk/>
            <pc:sldMk cId="464504136" sldId="260"/>
            <ac:spMk id="3" creationId="{B59B143F-10A7-4861-8CBF-0B8B50BB9E88}"/>
          </ac:spMkLst>
        </pc:spChg>
        <pc:spChg chg="add del">
          <ac:chgData name="Andrew Steinberg" userId="f7376a4afba01116" providerId="LiveId" clId="{3AFD9E7F-209D-4B78-BDE2-BF644731C4DF}" dt="2021-08-11T03:13:30.962" v="366" actId="22"/>
          <ac:spMkLst>
            <pc:docMk/>
            <pc:sldMk cId="464504136" sldId="260"/>
            <ac:spMk id="5" creationId="{3CCE1B56-EAE9-417C-9132-F196BD2E2F25}"/>
          </ac:spMkLst>
        </pc:spChg>
        <pc:picChg chg="add mod">
          <ac:chgData name="Andrew Steinberg" userId="f7376a4afba01116" providerId="LiveId" clId="{3AFD9E7F-209D-4B78-BDE2-BF644731C4DF}" dt="2021-08-11T03:14:26.500" v="378" actId="1076"/>
          <ac:picMkLst>
            <pc:docMk/>
            <pc:sldMk cId="464504136" sldId="260"/>
            <ac:picMk id="6" creationId="{CD88F6AA-ED2F-4BB4-8EAE-DEBEF2D4B596}"/>
          </ac:picMkLst>
        </pc:picChg>
      </pc:sldChg>
      <pc:sldChg chg="addSp delSp modSp new mod modClrScheme chgLayout">
        <pc:chgData name="Andrew Steinberg" userId="f7376a4afba01116" providerId="LiveId" clId="{3AFD9E7F-209D-4B78-BDE2-BF644731C4DF}" dt="2021-08-11T03:16:54.232" v="392" actId="122"/>
        <pc:sldMkLst>
          <pc:docMk/>
          <pc:sldMk cId="874001227" sldId="261"/>
        </pc:sldMkLst>
        <pc:spChg chg="mod ord">
          <ac:chgData name="Andrew Steinberg" userId="f7376a4afba01116" providerId="LiveId" clId="{3AFD9E7F-209D-4B78-BDE2-BF644731C4DF}" dt="2021-08-11T03:16:54.232" v="392" actId="122"/>
          <ac:spMkLst>
            <pc:docMk/>
            <pc:sldMk cId="874001227" sldId="261"/>
            <ac:spMk id="2" creationId="{060DADBF-C14F-4B34-88A5-C7EB6DE45DDF}"/>
          </ac:spMkLst>
        </pc:spChg>
        <pc:spChg chg="del">
          <ac:chgData name="Andrew Steinberg" userId="f7376a4afba01116" providerId="LiveId" clId="{3AFD9E7F-209D-4B78-BDE2-BF644731C4DF}" dt="2021-08-11T03:16:34.969" v="390" actId="478"/>
          <ac:spMkLst>
            <pc:docMk/>
            <pc:sldMk cId="874001227" sldId="261"/>
            <ac:spMk id="3" creationId="{9DFA7FD5-29F4-4175-9846-56100EE36D48}"/>
          </ac:spMkLst>
        </pc:spChg>
        <pc:spChg chg="add mod ord">
          <ac:chgData name="Andrew Steinberg" userId="f7376a4afba01116" providerId="LiveId" clId="{3AFD9E7F-209D-4B78-BDE2-BF644731C4DF}" dt="2021-08-11T03:16:50.254" v="391" actId="700"/>
          <ac:spMkLst>
            <pc:docMk/>
            <pc:sldMk cId="874001227" sldId="261"/>
            <ac:spMk id="4" creationId="{753CEF53-8A3C-4A9D-AF70-E2A9CFDD41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2BFA2-CB9E-4047-A96B-C3D77B28FC8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A1699-AE05-4383-8B07-988D5511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4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1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(Q and 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simplicity lets assume the coordinates integers</a:t>
            </a:r>
          </a:p>
          <a:p>
            <a:r>
              <a:rPr lang="en-US" dirty="0"/>
              <a:t>We also going to go with the assumption that my points are unique – no duplicate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problem in half</a:t>
            </a:r>
          </a:p>
          <a:p>
            <a:r>
              <a:rPr lang="en-US" dirty="0"/>
              <a:t>DIVIDE STEP!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pick the median of the points and divide by halves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If we don’t sort, we </a:t>
            </a:r>
            <a:r>
              <a:rPr lang="en-US"/>
              <a:t>can get </a:t>
            </a:r>
            <a:r>
              <a:rPr lang="en-US" dirty="0"/>
              <a:t>overlapping planes!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After dividing the problem, we can CONQUER now by computing the distance on the left side and right side of line 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8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699-AE05-4383-8B07-988D5511FE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0D44-026E-4034-AA7F-E225195F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F54C-B259-4453-9114-4FAF9A435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CCB8-F88F-46BA-B976-9C7D1377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3195-2B9E-4734-A929-52556102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D3FC-0CB5-44CF-99CA-AB97803E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A94A-37F4-460A-9FAC-37EEA441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CA53-935C-4735-A608-5C647F22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BA0C-05DB-4179-AAFF-61CC9DC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892F-038E-4816-B540-8C33DF65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80DD-409E-48D6-B31F-100FBBE0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FD55-E025-4445-8C9B-F383A360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0E059-7E8C-4DD1-8255-1E32F8789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172-EB1A-4881-AB16-182E4B6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4467-A7B8-4556-AB3E-2992CD85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A64F-47B7-46DF-A169-128CA8EA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08F3-59FB-4B9A-909A-6ACDD392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6B4E-094D-469E-9473-5634C518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CAE3-DF66-41B4-BD39-78C5956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217C-FB8A-42BC-8C93-DFE09B6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B80E-3409-4F11-8AB4-34F3A6F9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880-41A4-45A4-8D5E-14A31021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3FE3-A5C7-458F-ADEB-4DF65363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DAAD-B9DB-4DEE-834A-2C3AA352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8550-8211-4865-BF0A-C93BD87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ABC2-6A68-42B8-A358-47410316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FB30-F2E0-438D-9AD3-C3ADD66C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1C7A-447A-467B-8D8B-D926D960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B93E-4165-4F54-83D0-36C96D1B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62AD-5340-462F-B7EA-FA174E44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8196-F4E8-46FB-B1E3-9AA153F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B3522-6048-49F4-8779-14B029B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A311-5C1B-4615-879C-A53FE08F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9FDF-7610-464E-9ED2-1A7133B9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C8BB-18C6-4464-9077-4AC5D75E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6EBB9-F226-4FAE-BF4D-70C76537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C603D-388F-4BDF-82E9-A62C7EC3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6CC3-9FEF-4EA3-A245-BFEF1083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D4685-F298-4E80-9790-F45CCEBE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3D32B-FA78-457B-B019-0862FE9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AF90-425B-403E-9212-31B2793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2777-DBC7-4F0A-AC94-01ADAF74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D48555-34D6-4F21-B7EA-CBB51C7647F3}" type="datetimeFigureOut">
              <a:rPr lang="en-US" smtClean="0"/>
              <a:pPr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C163-6A30-4C7B-91AD-9D445DCE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B5C8B-2D8B-4486-90B8-698AA585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B74745-5772-4BC9-96A6-D638F49D2A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39FC2-A379-4DEE-AE1D-E3F3492E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DB5E3-9DBD-4049-9309-DB74851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984BB-36FC-4250-A935-B523202C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5F28-3273-450E-B890-FA9C6D3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C937-D3CF-41FC-8400-0130E95E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F7EAD-79E4-4FC0-9421-1833D0502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5070-984C-40FB-9A1F-01CE217E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0C3F-D6DA-431A-9C65-A23AF5A8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2B3-3270-49AF-8216-BEB340D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E59C-DCDD-42A2-98BE-E4B631E5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BF57F-04BC-4E53-9B1F-3D0930E4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6DE9-7C27-4019-9DA0-60FF47BE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6D20-7C5E-4225-BEB1-93360AA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B320-C14D-41DD-84B2-EB7643B2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E7ED-BDC5-444C-9108-82D1DBB8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B6D57-E5D3-4BA3-9886-1C754BF5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28238-B0D0-47D5-A695-25C9237E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C24D-0060-4F9D-9BD5-89C7BF8B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8555-34D6-4F21-B7EA-CBB51C7647F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1323-2096-45C1-A094-25BF41F3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033-A274-43D6-9E6E-F8731E52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C32-A999-44A9-B19B-BB330892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57"/>
            <a:ext cx="9144000" cy="1380206"/>
          </a:xfrm>
        </p:spPr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AF74-F0A7-4C81-9E87-D72280D2F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Slides by Dr. Steinberg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0D9AD-377A-4B67-A03F-675C2E80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518" y="4948518"/>
            <a:ext cx="1909482" cy="1909482"/>
          </a:xfrm>
          <a:prstGeom prst="rect">
            <a:avLst/>
          </a:prstGeom>
        </p:spPr>
      </p:pic>
      <p:pic>
        <p:nvPicPr>
          <p:cNvPr id="8" name="Picture 2" descr="Top 10 Algorithms and Data Structures for Competitive Programming -  GeeksforGeeks">
            <a:extLst>
              <a:ext uri="{FF2B5EF4-FFF2-40B4-BE49-F238E27FC236}">
                <a16:creationId xmlns:a16="http://schemas.microsoft.com/office/drawing/2014/main" id="{D5855969-0B84-485B-A2B3-045F4E52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8518"/>
            <a:ext cx="3055171" cy="19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3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A2FC-22F5-BE75-33D6-B15D22F8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4B64-E49D-F152-BF2E-78C408E1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 bunch points on a 2D plane with different</a:t>
            </a:r>
            <a:r>
              <a:rPr lang="en-US" i="1" dirty="0"/>
              <a:t> 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coordinates.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2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A2FC-22F5-BE75-33D6-B15D22F8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84B64-E49D-F152-BF2E-78C408E16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given a bunch points on a 2D plane with different</a:t>
                </a:r>
                <a:r>
                  <a:rPr lang="en-US" i="1" dirty="0"/>
                  <a:t> 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coordinates.</a:t>
                </a:r>
              </a:p>
              <a:p>
                <a:r>
                  <a:rPr lang="en-US" dirty="0"/>
                  <a:t>We can sort all the points by one of the coordinates (</a:t>
                </a:r>
                <a:r>
                  <a:rPr lang="en-US" i="1" dirty="0"/>
                  <a:t>x</a:t>
                </a:r>
                <a:r>
                  <a:rPr lang="en-US" dirty="0"/>
                  <a:t> or </a:t>
                </a:r>
                <a:r>
                  <a:rPr lang="en-US" i="1" dirty="0"/>
                  <a:t>y</a:t>
                </a:r>
                <a:r>
                  <a:rPr lang="en-US" dirty="0"/>
                  <a:t>) and see if any of the coordinates are close to each other.</a:t>
                </a:r>
              </a:p>
              <a:p>
                <a:pPr lvl="1"/>
                <a:r>
                  <a:rPr lang="en-US" dirty="0"/>
                  <a:t>We can use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sorting algorithm!!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84B64-E49D-F152-BF2E-78C408E16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89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A2FC-22F5-BE75-33D6-B15D22F8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84B64-E49D-F152-BF2E-78C408E16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given a bunch points on a 2D plane with different</a:t>
                </a:r>
                <a:r>
                  <a:rPr lang="en-US" i="1" dirty="0"/>
                  <a:t> 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coordinates.</a:t>
                </a:r>
              </a:p>
              <a:p>
                <a:r>
                  <a:rPr lang="en-US" dirty="0"/>
                  <a:t>We can sort all the points by one of the coordinates (</a:t>
                </a:r>
                <a:r>
                  <a:rPr lang="en-US" i="1" dirty="0"/>
                  <a:t>x</a:t>
                </a:r>
                <a:r>
                  <a:rPr lang="en-US" dirty="0"/>
                  <a:t> or </a:t>
                </a:r>
                <a:r>
                  <a:rPr lang="en-US" i="1" dirty="0"/>
                  <a:t>y</a:t>
                </a:r>
                <a:r>
                  <a:rPr lang="en-US" dirty="0"/>
                  <a:t>) and see if any of the coordinates are close to each other.</a:t>
                </a:r>
              </a:p>
              <a:p>
                <a:pPr lvl="1"/>
                <a:r>
                  <a:rPr lang="en-US" dirty="0"/>
                  <a:t>We can use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sorting algorithm!!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84B64-E49D-F152-BF2E-78C408E16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5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329-615B-44D6-1315-F25B83E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502-C7A3-15F3-55FA-292A08E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we could use a divide and conquer approach like in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closest pair on the left side and closest pair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73612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329-615B-44D6-1315-F25B83E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502-C7A3-15F3-55FA-292A08E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we could use a divide and conquer approach like in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closest pair on the left side and closest pair on the right side.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D94A6B-6463-51AB-3722-30CBDB04B292}"/>
              </a:ext>
            </a:extLst>
          </p:cNvPr>
          <p:cNvSpPr/>
          <p:nvPr/>
        </p:nvSpPr>
        <p:spPr>
          <a:xfrm>
            <a:off x="2106706" y="460337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740E37-A26A-48BF-B2AE-8F617C7801E4}"/>
              </a:ext>
            </a:extLst>
          </p:cNvPr>
          <p:cNvSpPr/>
          <p:nvPr/>
        </p:nvSpPr>
        <p:spPr>
          <a:xfrm>
            <a:off x="1111624" y="421296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C27F8-5D86-744F-F73F-74C20005069C}"/>
              </a:ext>
            </a:extLst>
          </p:cNvPr>
          <p:cNvSpPr/>
          <p:nvPr/>
        </p:nvSpPr>
        <p:spPr>
          <a:xfrm>
            <a:off x="2895600" y="608552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2FF96-1A0C-8AA2-79B4-4268C7175667}"/>
              </a:ext>
            </a:extLst>
          </p:cNvPr>
          <p:cNvSpPr/>
          <p:nvPr/>
        </p:nvSpPr>
        <p:spPr>
          <a:xfrm>
            <a:off x="4365812" y="42586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67144-F1FD-9FD4-2148-3C3708100D81}"/>
              </a:ext>
            </a:extLst>
          </p:cNvPr>
          <p:cNvSpPr/>
          <p:nvPr/>
        </p:nvSpPr>
        <p:spPr>
          <a:xfrm>
            <a:off x="3375212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489CA7-EC2A-189F-D8C4-1FF2E5983F51}"/>
              </a:ext>
            </a:extLst>
          </p:cNvPr>
          <p:cNvSpPr/>
          <p:nvPr/>
        </p:nvSpPr>
        <p:spPr>
          <a:xfrm>
            <a:off x="7234518" y="413272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D3214-0C19-94EF-D33E-1FC385C4FE3B}"/>
              </a:ext>
            </a:extLst>
          </p:cNvPr>
          <p:cNvSpPr/>
          <p:nvPr/>
        </p:nvSpPr>
        <p:spPr>
          <a:xfrm>
            <a:off x="8857129" y="4423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92B03-2CBD-D28B-112D-5772429DD308}"/>
              </a:ext>
            </a:extLst>
          </p:cNvPr>
          <p:cNvSpPr/>
          <p:nvPr/>
        </p:nvSpPr>
        <p:spPr>
          <a:xfrm>
            <a:off x="1883933" y="539017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19512-8DC8-F895-5B9D-D0B279835B92}"/>
              </a:ext>
            </a:extLst>
          </p:cNvPr>
          <p:cNvSpPr/>
          <p:nvPr/>
        </p:nvSpPr>
        <p:spPr>
          <a:xfrm>
            <a:off x="4886214" y="5127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DEF28-12D1-E62B-6708-A7B95A57AB58}"/>
              </a:ext>
            </a:extLst>
          </p:cNvPr>
          <p:cNvCxnSpPr/>
          <p:nvPr/>
        </p:nvCxnSpPr>
        <p:spPr>
          <a:xfrm>
            <a:off x="0" y="2725271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2F3AEF-4415-8141-4033-027CD2FA3485}"/>
              </a:ext>
            </a:extLst>
          </p:cNvPr>
          <p:cNvSpPr/>
          <p:nvPr/>
        </p:nvSpPr>
        <p:spPr>
          <a:xfrm>
            <a:off x="519953" y="529873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CF9F-724E-20CF-F4BA-4FF488B74A26}"/>
              </a:ext>
            </a:extLst>
          </p:cNvPr>
          <p:cNvSpPr/>
          <p:nvPr/>
        </p:nvSpPr>
        <p:spPr>
          <a:xfrm>
            <a:off x="8534401" y="39098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46D0C2-DC74-C0EF-04C7-E5B5A55E6060}"/>
              </a:ext>
            </a:extLst>
          </p:cNvPr>
          <p:cNvSpPr/>
          <p:nvPr/>
        </p:nvSpPr>
        <p:spPr>
          <a:xfrm>
            <a:off x="10443883" y="587143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5426EC-DF95-F50A-0218-02C6A7C3D5AD}"/>
              </a:ext>
            </a:extLst>
          </p:cNvPr>
          <p:cNvSpPr/>
          <p:nvPr/>
        </p:nvSpPr>
        <p:spPr>
          <a:xfrm>
            <a:off x="1299883" y="59171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594DB0-6B60-10BA-9ED5-7B5D24C5BF8D}"/>
              </a:ext>
            </a:extLst>
          </p:cNvPr>
          <p:cNvSpPr/>
          <p:nvPr/>
        </p:nvSpPr>
        <p:spPr>
          <a:xfrm>
            <a:off x="428513" y="62275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2841A9-4F76-1355-B33C-5AE3634BCE24}"/>
              </a:ext>
            </a:extLst>
          </p:cNvPr>
          <p:cNvSpPr/>
          <p:nvPr/>
        </p:nvSpPr>
        <p:spPr>
          <a:xfrm>
            <a:off x="1254163" y="48825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EF8B91-C7A7-B5DC-188F-8525C4567041}"/>
              </a:ext>
            </a:extLst>
          </p:cNvPr>
          <p:cNvSpPr/>
          <p:nvPr/>
        </p:nvSpPr>
        <p:spPr>
          <a:xfrm>
            <a:off x="7727577" y="5277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9273F-8E2C-001D-3E0A-579009534684}"/>
              </a:ext>
            </a:extLst>
          </p:cNvPr>
          <p:cNvSpPr/>
          <p:nvPr/>
        </p:nvSpPr>
        <p:spPr>
          <a:xfrm>
            <a:off x="9097831" y="48297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FC08EE-7BEF-4AA2-C64A-1AF57DF6DEDF}"/>
              </a:ext>
            </a:extLst>
          </p:cNvPr>
          <p:cNvSpPr/>
          <p:nvPr/>
        </p:nvSpPr>
        <p:spPr>
          <a:xfrm>
            <a:off x="8102749" y="44393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0D2A33-B111-162C-E044-E180D327632E}"/>
              </a:ext>
            </a:extLst>
          </p:cNvPr>
          <p:cNvSpPr/>
          <p:nvPr/>
        </p:nvSpPr>
        <p:spPr>
          <a:xfrm>
            <a:off x="9886725" y="631190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BC6085-E693-B717-E72C-F14989BE140C}"/>
              </a:ext>
            </a:extLst>
          </p:cNvPr>
          <p:cNvSpPr/>
          <p:nvPr/>
        </p:nvSpPr>
        <p:spPr>
          <a:xfrm>
            <a:off x="11356937" y="448506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AFC09A-ACC1-8706-4A02-400ACCD23440}"/>
              </a:ext>
            </a:extLst>
          </p:cNvPr>
          <p:cNvSpPr/>
          <p:nvPr/>
        </p:nvSpPr>
        <p:spPr>
          <a:xfrm>
            <a:off x="10366337" y="487547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CD845-D30F-422E-1922-4DB08C6BDC79}"/>
              </a:ext>
            </a:extLst>
          </p:cNvPr>
          <p:cNvSpPr/>
          <p:nvPr/>
        </p:nvSpPr>
        <p:spPr>
          <a:xfrm>
            <a:off x="8875058" y="561654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81F6D6-2803-6CB7-FCFB-2F8C7AC81884}"/>
              </a:ext>
            </a:extLst>
          </p:cNvPr>
          <p:cNvSpPr/>
          <p:nvPr/>
        </p:nvSpPr>
        <p:spPr>
          <a:xfrm>
            <a:off x="8291008" y="61435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FFE2C-F804-692F-32FB-05091D28B65F}"/>
              </a:ext>
            </a:extLst>
          </p:cNvPr>
          <p:cNvSpPr/>
          <p:nvPr/>
        </p:nvSpPr>
        <p:spPr>
          <a:xfrm>
            <a:off x="8245288" y="510894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CBF866-9B87-BB33-D6C1-29918ECF3EAC}"/>
              </a:ext>
            </a:extLst>
          </p:cNvPr>
          <p:cNvSpPr/>
          <p:nvPr/>
        </p:nvSpPr>
        <p:spPr>
          <a:xfrm>
            <a:off x="5057439" y="52758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8F5400-1FC1-8E39-8E8C-6CAC718DCF73}"/>
              </a:ext>
            </a:extLst>
          </p:cNvPr>
          <p:cNvSpPr/>
          <p:nvPr/>
        </p:nvSpPr>
        <p:spPr>
          <a:xfrm>
            <a:off x="6527651" y="344900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9FD3BD-2404-522E-C382-E360DF5CF456}"/>
              </a:ext>
            </a:extLst>
          </p:cNvPr>
          <p:cNvSpPr/>
          <p:nvPr/>
        </p:nvSpPr>
        <p:spPr>
          <a:xfrm>
            <a:off x="5759823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8E8C05-E3A7-80AF-1F92-100F868D694C}"/>
              </a:ext>
            </a:extLst>
          </p:cNvPr>
          <p:cNvSpPr/>
          <p:nvPr/>
        </p:nvSpPr>
        <p:spPr>
          <a:xfrm>
            <a:off x="6527651" y="63899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E0126D-7DE8-4DAD-FBE2-17B730B018BF}"/>
              </a:ext>
            </a:extLst>
          </p:cNvPr>
          <p:cNvSpPr/>
          <p:nvPr/>
        </p:nvSpPr>
        <p:spPr>
          <a:xfrm>
            <a:off x="5249732" y="596225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D87BA7-1044-424E-94A7-49148C133E87}"/>
              </a:ext>
            </a:extLst>
          </p:cNvPr>
          <p:cNvSpPr/>
          <p:nvPr/>
        </p:nvSpPr>
        <p:spPr>
          <a:xfrm>
            <a:off x="4152004" y="560319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4418E9-6FC2-9CA8-10DE-E5D756DDF88C}"/>
              </a:ext>
            </a:extLst>
          </p:cNvPr>
          <p:cNvSpPr/>
          <p:nvPr/>
        </p:nvSpPr>
        <p:spPr>
          <a:xfrm>
            <a:off x="4931934" y="6221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A60105-96EE-781E-8171-23438D9E1D4A}"/>
              </a:ext>
            </a:extLst>
          </p:cNvPr>
          <p:cNvSpPr/>
          <p:nvPr/>
        </p:nvSpPr>
        <p:spPr>
          <a:xfrm>
            <a:off x="4060564" y="653201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329-615B-44D6-1315-F25B83E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502-C7A3-15F3-55FA-292A08E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we could use a divide and conquer approach like in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closest pair on the left side and closest pair on the right side.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D94A6B-6463-51AB-3722-30CBDB04B292}"/>
              </a:ext>
            </a:extLst>
          </p:cNvPr>
          <p:cNvSpPr/>
          <p:nvPr/>
        </p:nvSpPr>
        <p:spPr>
          <a:xfrm>
            <a:off x="2106706" y="460337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740E37-A26A-48BF-B2AE-8F617C7801E4}"/>
              </a:ext>
            </a:extLst>
          </p:cNvPr>
          <p:cNvSpPr/>
          <p:nvPr/>
        </p:nvSpPr>
        <p:spPr>
          <a:xfrm>
            <a:off x="1111624" y="421296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C27F8-5D86-744F-F73F-74C20005069C}"/>
              </a:ext>
            </a:extLst>
          </p:cNvPr>
          <p:cNvSpPr/>
          <p:nvPr/>
        </p:nvSpPr>
        <p:spPr>
          <a:xfrm>
            <a:off x="2895600" y="608552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2FF96-1A0C-8AA2-79B4-4268C7175667}"/>
              </a:ext>
            </a:extLst>
          </p:cNvPr>
          <p:cNvSpPr/>
          <p:nvPr/>
        </p:nvSpPr>
        <p:spPr>
          <a:xfrm>
            <a:off x="4365812" y="42586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67144-F1FD-9FD4-2148-3C3708100D81}"/>
              </a:ext>
            </a:extLst>
          </p:cNvPr>
          <p:cNvSpPr/>
          <p:nvPr/>
        </p:nvSpPr>
        <p:spPr>
          <a:xfrm>
            <a:off x="3375212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489CA7-EC2A-189F-D8C4-1FF2E5983F51}"/>
              </a:ext>
            </a:extLst>
          </p:cNvPr>
          <p:cNvSpPr/>
          <p:nvPr/>
        </p:nvSpPr>
        <p:spPr>
          <a:xfrm>
            <a:off x="7234518" y="413272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D3214-0C19-94EF-D33E-1FC385C4FE3B}"/>
              </a:ext>
            </a:extLst>
          </p:cNvPr>
          <p:cNvSpPr/>
          <p:nvPr/>
        </p:nvSpPr>
        <p:spPr>
          <a:xfrm>
            <a:off x="8857129" y="4423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92B03-2CBD-D28B-112D-5772429DD308}"/>
              </a:ext>
            </a:extLst>
          </p:cNvPr>
          <p:cNvSpPr/>
          <p:nvPr/>
        </p:nvSpPr>
        <p:spPr>
          <a:xfrm>
            <a:off x="1883933" y="539017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19512-8DC8-F895-5B9D-D0B279835B92}"/>
              </a:ext>
            </a:extLst>
          </p:cNvPr>
          <p:cNvSpPr/>
          <p:nvPr/>
        </p:nvSpPr>
        <p:spPr>
          <a:xfrm>
            <a:off x="4886214" y="5127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DEF28-12D1-E62B-6708-A7B95A57AB58}"/>
              </a:ext>
            </a:extLst>
          </p:cNvPr>
          <p:cNvCxnSpPr/>
          <p:nvPr/>
        </p:nvCxnSpPr>
        <p:spPr>
          <a:xfrm>
            <a:off x="0" y="2725271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2F3AEF-4415-8141-4033-027CD2FA3485}"/>
              </a:ext>
            </a:extLst>
          </p:cNvPr>
          <p:cNvSpPr/>
          <p:nvPr/>
        </p:nvSpPr>
        <p:spPr>
          <a:xfrm>
            <a:off x="519953" y="529873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CF9F-724E-20CF-F4BA-4FF488B74A26}"/>
              </a:ext>
            </a:extLst>
          </p:cNvPr>
          <p:cNvSpPr/>
          <p:nvPr/>
        </p:nvSpPr>
        <p:spPr>
          <a:xfrm>
            <a:off x="8534401" y="39098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46D0C2-DC74-C0EF-04C7-E5B5A55E6060}"/>
              </a:ext>
            </a:extLst>
          </p:cNvPr>
          <p:cNvSpPr/>
          <p:nvPr/>
        </p:nvSpPr>
        <p:spPr>
          <a:xfrm>
            <a:off x="10443883" y="587143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5426EC-DF95-F50A-0218-02C6A7C3D5AD}"/>
              </a:ext>
            </a:extLst>
          </p:cNvPr>
          <p:cNvSpPr/>
          <p:nvPr/>
        </p:nvSpPr>
        <p:spPr>
          <a:xfrm>
            <a:off x="1299883" y="59171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2841A9-4F76-1355-B33C-5AE3634BCE24}"/>
              </a:ext>
            </a:extLst>
          </p:cNvPr>
          <p:cNvSpPr/>
          <p:nvPr/>
        </p:nvSpPr>
        <p:spPr>
          <a:xfrm>
            <a:off x="1254163" y="48825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EF8B91-C7A7-B5DC-188F-8525C4567041}"/>
              </a:ext>
            </a:extLst>
          </p:cNvPr>
          <p:cNvSpPr/>
          <p:nvPr/>
        </p:nvSpPr>
        <p:spPr>
          <a:xfrm>
            <a:off x="7727577" y="5277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9273F-8E2C-001D-3E0A-579009534684}"/>
              </a:ext>
            </a:extLst>
          </p:cNvPr>
          <p:cNvSpPr/>
          <p:nvPr/>
        </p:nvSpPr>
        <p:spPr>
          <a:xfrm>
            <a:off x="9097831" y="48297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FC08EE-7BEF-4AA2-C64A-1AF57DF6DEDF}"/>
              </a:ext>
            </a:extLst>
          </p:cNvPr>
          <p:cNvSpPr/>
          <p:nvPr/>
        </p:nvSpPr>
        <p:spPr>
          <a:xfrm>
            <a:off x="8102749" y="44393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0D2A33-B111-162C-E044-E180D327632E}"/>
              </a:ext>
            </a:extLst>
          </p:cNvPr>
          <p:cNvSpPr/>
          <p:nvPr/>
        </p:nvSpPr>
        <p:spPr>
          <a:xfrm>
            <a:off x="9886725" y="631190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BC6085-E693-B717-E72C-F14989BE140C}"/>
              </a:ext>
            </a:extLst>
          </p:cNvPr>
          <p:cNvSpPr/>
          <p:nvPr/>
        </p:nvSpPr>
        <p:spPr>
          <a:xfrm>
            <a:off x="11356937" y="448506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AFC09A-ACC1-8706-4A02-400ACCD23440}"/>
              </a:ext>
            </a:extLst>
          </p:cNvPr>
          <p:cNvSpPr/>
          <p:nvPr/>
        </p:nvSpPr>
        <p:spPr>
          <a:xfrm>
            <a:off x="10366337" y="487547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CD845-D30F-422E-1922-4DB08C6BDC79}"/>
              </a:ext>
            </a:extLst>
          </p:cNvPr>
          <p:cNvSpPr/>
          <p:nvPr/>
        </p:nvSpPr>
        <p:spPr>
          <a:xfrm>
            <a:off x="8875058" y="561654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81F6D6-2803-6CB7-FCFB-2F8C7AC81884}"/>
              </a:ext>
            </a:extLst>
          </p:cNvPr>
          <p:cNvSpPr/>
          <p:nvPr/>
        </p:nvSpPr>
        <p:spPr>
          <a:xfrm>
            <a:off x="8291008" y="61435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FFE2C-F804-692F-32FB-05091D28B65F}"/>
              </a:ext>
            </a:extLst>
          </p:cNvPr>
          <p:cNvSpPr/>
          <p:nvPr/>
        </p:nvSpPr>
        <p:spPr>
          <a:xfrm>
            <a:off x="8245288" y="510894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CBF866-9B87-BB33-D6C1-29918ECF3EAC}"/>
              </a:ext>
            </a:extLst>
          </p:cNvPr>
          <p:cNvSpPr/>
          <p:nvPr/>
        </p:nvSpPr>
        <p:spPr>
          <a:xfrm>
            <a:off x="5057439" y="52758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8F5400-1FC1-8E39-8E8C-6CAC718DCF73}"/>
              </a:ext>
            </a:extLst>
          </p:cNvPr>
          <p:cNvSpPr/>
          <p:nvPr/>
        </p:nvSpPr>
        <p:spPr>
          <a:xfrm>
            <a:off x="6527651" y="344900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9FD3BD-2404-522E-C382-E360DF5CF456}"/>
              </a:ext>
            </a:extLst>
          </p:cNvPr>
          <p:cNvSpPr/>
          <p:nvPr/>
        </p:nvSpPr>
        <p:spPr>
          <a:xfrm>
            <a:off x="5759823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8E8C05-E3A7-80AF-1F92-100F868D694C}"/>
              </a:ext>
            </a:extLst>
          </p:cNvPr>
          <p:cNvSpPr/>
          <p:nvPr/>
        </p:nvSpPr>
        <p:spPr>
          <a:xfrm>
            <a:off x="6527651" y="63899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E0126D-7DE8-4DAD-FBE2-17B730B018BF}"/>
              </a:ext>
            </a:extLst>
          </p:cNvPr>
          <p:cNvSpPr/>
          <p:nvPr/>
        </p:nvSpPr>
        <p:spPr>
          <a:xfrm>
            <a:off x="5249732" y="596225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D87BA7-1044-424E-94A7-49148C133E87}"/>
              </a:ext>
            </a:extLst>
          </p:cNvPr>
          <p:cNvSpPr/>
          <p:nvPr/>
        </p:nvSpPr>
        <p:spPr>
          <a:xfrm>
            <a:off x="4152004" y="560319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4418E9-6FC2-9CA8-10DE-E5D756DDF88C}"/>
              </a:ext>
            </a:extLst>
          </p:cNvPr>
          <p:cNvSpPr/>
          <p:nvPr/>
        </p:nvSpPr>
        <p:spPr>
          <a:xfrm>
            <a:off x="4931934" y="6221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A60105-96EE-781E-8171-23438D9E1D4A}"/>
              </a:ext>
            </a:extLst>
          </p:cNvPr>
          <p:cNvSpPr/>
          <p:nvPr/>
        </p:nvSpPr>
        <p:spPr>
          <a:xfrm>
            <a:off x="4060564" y="653201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3FC15A-BBA9-736C-5A3D-4DAC74FE175A}"/>
              </a:ext>
            </a:extLst>
          </p:cNvPr>
          <p:cNvCxnSpPr>
            <a:cxnSpLocks/>
          </p:cNvCxnSpPr>
          <p:nvPr/>
        </p:nvCxnSpPr>
        <p:spPr>
          <a:xfrm>
            <a:off x="5806438" y="2725271"/>
            <a:ext cx="0" cy="426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310A6F-93B6-CCF1-964C-4BA19036ABB8}"/>
              </a:ext>
            </a:extLst>
          </p:cNvPr>
          <p:cNvSpPr txBox="1"/>
          <p:nvPr/>
        </p:nvSpPr>
        <p:spPr>
          <a:xfrm>
            <a:off x="5805543" y="27813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</a:t>
            </a:r>
            <a:r>
              <a:rPr lang="en-US" i="1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D9438B-29CD-524C-542A-FA124341786D}"/>
                  </a:ext>
                </a:extLst>
              </p:cNvPr>
              <p:cNvSpPr txBox="1"/>
              <p:nvPr/>
            </p:nvSpPr>
            <p:spPr>
              <a:xfrm>
                <a:off x="2499237" y="2835194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D9438B-29CD-524C-542A-FA1243417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237" y="2835194"/>
                <a:ext cx="40299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8EDF91-3992-BE8B-0F78-ABBF13B00522}"/>
                  </a:ext>
                </a:extLst>
              </p:cNvPr>
              <p:cNvSpPr txBox="1"/>
              <p:nvPr/>
            </p:nvSpPr>
            <p:spPr>
              <a:xfrm>
                <a:off x="8920778" y="2830438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8EDF91-3992-BE8B-0F78-ABBF13B0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78" y="2830438"/>
                <a:ext cx="4029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329-615B-44D6-1315-F25B83ED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502-C7A3-15F3-55FA-292A08E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we could use a divide and conquer approach like in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closest pair on the left side and closest pair on the right side.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D94A6B-6463-51AB-3722-30CBDB04B292}"/>
              </a:ext>
            </a:extLst>
          </p:cNvPr>
          <p:cNvSpPr/>
          <p:nvPr/>
        </p:nvSpPr>
        <p:spPr>
          <a:xfrm>
            <a:off x="2106706" y="460337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740E37-A26A-48BF-B2AE-8F617C7801E4}"/>
              </a:ext>
            </a:extLst>
          </p:cNvPr>
          <p:cNvSpPr/>
          <p:nvPr/>
        </p:nvSpPr>
        <p:spPr>
          <a:xfrm>
            <a:off x="1111624" y="421296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C27F8-5D86-744F-F73F-74C20005069C}"/>
              </a:ext>
            </a:extLst>
          </p:cNvPr>
          <p:cNvSpPr/>
          <p:nvPr/>
        </p:nvSpPr>
        <p:spPr>
          <a:xfrm>
            <a:off x="2895600" y="608552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2FF96-1A0C-8AA2-79B4-4268C7175667}"/>
              </a:ext>
            </a:extLst>
          </p:cNvPr>
          <p:cNvSpPr/>
          <p:nvPr/>
        </p:nvSpPr>
        <p:spPr>
          <a:xfrm>
            <a:off x="4365812" y="42586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67144-F1FD-9FD4-2148-3C3708100D81}"/>
              </a:ext>
            </a:extLst>
          </p:cNvPr>
          <p:cNvSpPr/>
          <p:nvPr/>
        </p:nvSpPr>
        <p:spPr>
          <a:xfrm>
            <a:off x="3375212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489CA7-EC2A-189F-D8C4-1FF2E5983F51}"/>
              </a:ext>
            </a:extLst>
          </p:cNvPr>
          <p:cNvSpPr/>
          <p:nvPr/>
        </p:nvSpPr>
        <p:spPr>
          <a:xfrm>
            <a:off x="7234518" y="413272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D3214-0C19-94EF-D33E-1FC385C4FE3B}"/>
              </a:ext>
            </a:extLst>
          </p:cNvPr>
          <p:cNvSpPr/>
          <p:nvPr/>
        </p:nvSpPr>
        <p:spPr>
          <a:xfrm>
            <a:off x="8857129" y="4423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92B03-2CBD-D28B-112D-5772429DD308}"/>
              </a:ext>
            </a:extLst>
          </p:cNvPr>
          <p:cNvSpPr/>
          <p:nvPr/>
        </p:nvSpPr>
        <p:spPr>
          <a:xfrm>
            <a:off x="1883933" y="539017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19512-8DC8-F895-5B9D-D0B279835B92}"/>
              </a:ext>
            </a:extLst>
          </p:cNvPr>
          <p:cNvSpPr/>
          <p:nvPr/>
        </p:nvSpPr>
        <p:spPr>
          <a:xfrm>
            <a:off x="4886214" y="5127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DEF28-12D1-E62B-6708-A7B95A57AB58}"/>
              </a:ext>
            </a:extLst>
          </p:cNvPr>
          <p:cNvCxnSpPr/>
          <p:nvPr/>
        </p:nvCxnSpPr>
        <p:spPr>
          <a:xfrm>
            <a:off x="0" y="2725271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2F3AEF-4415-8141-4033-027CD2FA3485}"/>
              </a:ext>
            </a:extLst>
          </p:cNvPr>
          <p:cNvSpPr/>
          <p:nvPr/>
        </p:nvSpPr>
        <p:spPr>
          <a:xfrm>
            <a:off x="519953" y="529873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CF9F-724E-20CF-F4BA-4FF488B74A26}"/>
              </a:ext>
            </a:extLst>
          </p:cNvPr>
          <p:cNvSpPr/>
          <p:nvPr/>
        </p:nvSpPr>
        <p:spPr>
          <a:xfrm>
            <a:off x="8534401" y="39098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46D0C2-DC74-C0EF-04C7-E5B5A55E6060}"/>
              </a:ext>
            </a:extLst>
          </p:cNvPr>
          <p:cNvSpPr/>
          <p:nvPr/>
        </p:nvSpPr>
        <p:spPr>
          <a:xfrm>
            <a:off x="10443883" y="587143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5426EC-DF95-F50A-0218-02C6A7C3D5AD}"/>
              </a:ext>
            </a:extLst>
          </p:cNvPr>
          <p:cNvSpPr/>
          <p:nvPr/>
        </p:nvSpPr>
        <p:spPr>
          <a:xfrm>
            <a:off x="1299883" y="59171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2841A9-4F76-1355-B33C-5AE3634BCE24}"/>
              </a:ext>
            </a:extLst>
          </p:cNvPr>
          <p:cNvSpPr/>
          <p:nvPr/>
        </p:nvSpPr>
        <p:spPr>
          <a:xfrm>
            <a:off x="1254163" y="48825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EF8B91-C7A7-B5DC-188F-8525C4567041}"/>
              </a:ext>
            </a:extLst>
          </p:cNvPr>
          <p:cNvSpPr/>
          <p:nvPr/>
        </p:nvSpPr>
        <p:spPr>
          <a:xfrm>
            <a:off x="7727577" y="527760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9273F-8E2C-001D-3E0A-579009534684}"/>
              </a:ext>
            </a:extLst>
          </p:cNvPr>
          <p:cNvSpPr/>
          <p:nvPr/>
        </p:nvSpPr>
        <p:spPr>
          <a:xfrm>
            <a:off x="9097831" y="482975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FC08EE-7BEF-4AA2-C64A-1AF57DF6DEDF}"/>
              </a:ext>
            </a:extLst>
          </p:cNvPr>
          <p:cNvSpPr/>
          <p:nvPr/>
        </p:nvSpPr>
        <p:spPr>
          <a:xfrm>
            <a:off x="8102749" y="44393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0D2A33-B111-162C-E044-E180D327632E}"/>
              </a:ext>
            </a:extLst>
          </p:cNvPr>
          <p:cNvSpPr/>
          <p:nvPr/>
        </p:nvSpPr>
        <p:spPr>
          <a:xfrm>
            <a:off x="9886725" y="6311900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BC6085-E693-B717-E72C-F14989BE140C}"/>
              </a:ext>
            </a:extLst>
          </p:cNvPr>
          <p:cNvSpPr/>
          <p:nvPr/>
        </p:nvSpPr>
        <p:spPr>
          <a:xfrm>
            <a:off x="11356937" y="448506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AFC09A-ACC1-8706-4A02-400ACCD23440}"/>
              </a:ext>
            </a:extLst>
          </p:cNvPr>
          <p:cNvSpPr/>
          <p:nvPr/>
        </p:nvSpPr>
        <p:spPr>
          <a:xfrm>
            <a:off x="10366337" y="487547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CD845-D30F-422E-1922-4DB08C6BDC79}"/>
              </a:ext>
            </a:extLst>
          </p:cNvPr>
          <p:cNvSpPr/>
          <p:nvPr/>
        </p:nvSpPr>
        <p:spPr>
          <a:xfrm>
            <a:off x="8875058" y="561654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81F6D6-2803-6CB7-FCFB-2F8C7AC81884}"/>
              </a:ext>
            </a:extLst>
          </p:cNvPr>
          <p:cNvSpPr/>
          <p:nvPr/>
        </p:nvSpPr>
        <p:spPr>
          <a:xfrm>
            <a:off x="8291008" y="61435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FFE2C-F804-692F-32FB-05091D28B65F}"/>
              </a:ext>
            </a:extLst>
          </p:cNvPr>
          <p:cNvSpPr/>
          <p:nvPr/>
        </p:nvSpPr>
        <p:spPr>
          <a:xfrm>
            <a:off x="8245288" y="510894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CBF866-9B87-BB33-D6C1-29918ECF3EAC}"/>
              </a:ext>
            </a:extLst>
          </p:cNvPr>
          <p:cNvSpPr/>
          <p:nvPr/>
        </p:nvSpPr>
        <p:spPr>
          <a:xfrm>
            <a:off x="5057439" y="52758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8F5400-1FC1-8E39-8E8C-6CAC718DCF73}"/>
              </a:ext>
            </a:extLst>
          </p:cNvPr>
          <p:cNvSpPr/>
          <p:nvPr/>
        </p:nvSpPr>
        <p:spPr>
          <a:xfrm>
            <a:off x="6527651" y="344900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9FD3BD-2404-522E-C382-E360DF5CF456}"/>
              </a:ext>
            </a:extLst>
          </p:cNvPr>
          <p:cNvSpPr/>
          <p:nvPr/>
        </p:nvSpPr>
        <p:spPr>
          <a:xfrm>
            <a:off x="5759823" y="464909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8E8C05-E3A7-80AF-1F92-100F868D694C}"/>
              </a:ext>
            </a:extLst>
          </p:cNvPr>
          <p:cNvSpPr/>
          <p:nvPr/>
        </p:nvSpPr>
        <p:spPr>
          <a:xfrm>
            <a:off x="6527651" y="638998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E0126D-7DE8-4DAD-FBE2-17B730B018BF}"/>
              </a:ext>
            </a:extLst>
          </p:cNvPr>
          <p:cNvSpPr/>
          <p:nvPr/>
        </p:nvSpPr>
        <p:spPr>
          <a:xfrm>
            <a:off x="5249732" y="596225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D87BA7-1044-424E-94A7-49148C133E87}"/>
              </a:ext>
            </a:extLst>
          </p:cNvPr>
          <p:cNvSpPr/>
          <p:nvPr/>
        </p:nvSpPr>
        <p:spPr>
          <a:xfrm>
            <a:off x="4152004" y="560319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4418E9-6FC2-9CA8-10DE-E5D756DDF88C}"/>
              </a:ext>
            </a:extLst>
          </p:cNvPr>
          <p:cNvSpPr/>
          <p:nvPr/>
        </p:nvSpPr>
        <p:spPr>
          <a:xfrm>
            <a:off x="4931934" y="622161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A60105-96EE-781E-8171-23438D9E1D4A}"/>
              </a:ext>
            </a:extLst>
          </p:cNvPr>
          <p:cNvSpPr/>
          <p:nvPr/>
        </p:nvSpPr>
        <p:spPr>
          <a:xfrm>
            <a:off x="4060564" y="653201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3FC15A-BBA9-736C-5A3D-4DAC74FE175A}"/>
              </a:ext>
            </a:extLst>
          </p:cNvPr>
          <p:cNvCxnSpPr>
            <a:cxnSpLocks/>
          </p:cNvCxnSpPr>
          <p:nvPr/>
        </p:nvCxnSpPr>
        <p:spPr>
          <a:xfrm>
            <a:off x="5806438" y="2725271"/>
            <a:ext cx="0" cy="426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310A6F-93B6-CCF1-964C-4BA19036ABB8}"/>
              </a:ext>
            </a:extLst>
          </p:cNvPr>
          <p:cNvSpPr txBox="1"/>
          <p:nvPr/>
        </p:nvSpPr>
        <p:spPr>
          <a:xfrm>
            <a:off x="5805543" y="27813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</a:t>
            </a:r>
            <a:r>
              <a:rPr lang="en-US" i="1" dirty="0"/>
              <a:t>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49F105-9401-CEB2-BEC7-C1CBF7A1236B}"/>
              </a:ext>
            </a:extLst>
          </p:cNvPr>
          <p:cNvCxnSpPr>
            <a:cxnSpLocks/>
          </p:cNvCxnSpPr>
          <p:nvPr/>
        </p:nvCxnSpPr>
        <p:spPr>
          <a:xfrm flipH="1">
            <a:off x="1929653" y="4694817"/>
            <a:ext cx="222773" cy="786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2CA068-26A0-0960-40BA-0BCA0A6909C9}"/>
                  </a:ext>
                </a:extLst>
              </p:cNvPr>
              <p:cNvSpPr txBox="1"/>
              <p:nvPr/>
            </p:nvSpPr>
            <p:spPr>
              <a:xfrm>
                <a:off x="1996454" y="4995081"/>
                <a:ext cx="373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2CA068-26A0-0960-40BA-0BCA0A690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54" y="4995081"/>
                <a:ext cx="3732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4CFBB5-B3A4-20F3-F5F4-09229981595B}"/>
                  </a:ext>
                </a:extLst>
              </p:cNvPr>
              <p:cNvSpPr txBox="1"/>
              <p:nvPr/>
            </p:nvSpPr>
            <p:spPr>
              <a:xfrm>
                <a:off x="2499237" y="2835194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4CFBB5-B3A4-20F3-F5F4-092299815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237" y="2835194"/>
                <a:ext cx="40299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E6FB44-AC2B-61D7-ABF4-8774E67FB64B}"/>
                  </a:ext>
                </a:extLst>
              </p:cNvPr>
              <p:cNvSpPr txBox="1"/>
              <p:nvPr/>
            </p:nvSpPr>
            <p:spPr>
              <a:xfrm>
                <a:off x="8920778" y="2830438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E6FB44-AC2B-61D7-ABF4-8774E67F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78" y="2830438"/>
                <a:ext cx="402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4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C74D-7108-5BB9-31AC-E3E69256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the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FF6D-0D3B-88A5-04C9-B268F8B7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10A6-E7C2-228F-ACB3-9A16BDA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310283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52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have two list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x-coordinate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y-coordinate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  <a:blipFill>
                <a:blip r:embed="rId3"/>
                <a:stretch>
                  <a:fillRect l="-1043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28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918D-8601-489A-B839-327827F5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1092-AA04-4E84-9BF3-0F9BA589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CS1, you have learned a variety of techniques of solving problems</a:t>
            </a:r>
          </a:p>
          <a:p>
            <a:pPr lvl="1"/>
            <a:r>
              <a:rPr lang="en-US" dirty="0"/>
              <a:t>Brute Force (simple, but poor approach in terms of running time complexity)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In CS1, you got a simple background of divide and conquer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US" dirty="0"/>
              <a:t>All of these problems all involve of some data structure that stores a value and the idea is to break that data structure into smaller subproblems</a:t>
            </a:r>
          </a:p>
          <a:p>
            <a:r>
              <a:rPr lang="en-US" dirty="0"/>
              <a:t>Our goal in this lesson is to observe other divide and conquer problems that may not be as intuitive in sort/search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416000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have two list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x-coordinate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y-coordinate</a:t>
                </a:r>
              </a:p>
              <a:p>
                <a:r>
                  <a:rPr lang="en-US" dirty="0"/>
                  <a:t>First level of recursion</a:t>
                </a:r>
              </a:p>
              <a:p>
                <a:pPr lvl="1"/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 represent the left and right side of line </a:t>
                </a:r>
                <a:r>
                  <a:rPr lang="en-US" i="1" dirty="0"/>
                  <a:t>L</a:t>
                </a:r>
                <a:r>
                  <a:rPr lang="en-US" dirty="0"/>
                  <a:t> respectively.</a:t>
                </a:r>
              </a:p>
              <a:p>
                <a:pPr lvl="2"/>
                <a:r>
                  <a:rPr lang="en-US" i="1" dirty="0"/>
                  <a:t>Q</a:t>
                </a:r>
                <a:r>
                  <a:rPr lang="en-US" dirty="0"/>
                  <a:t> has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 and </a:t>
                </a:r>
                <a:r>
                  <a:rPr lang="en-US" i="1" dirty="0"/>
                  <a:t>R</a:t>
                </a:r>
                <a:r>
                  <a:rPr lang="en-US" dirty="0"/>
                  <a:t> has last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  <a:blipFill>
                <a:blip r:embed="rId3"/>
                <a:stretch>
                  <a:fillRect l="-1043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4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have two list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x-coordinate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y-coordinate</a:t>
                </a:r>
              </a:p>
              <a:p>
                <a:r>
                  <a:rPr lang="en-US" dirty="0"/>
                  <a:t>First level of recursion</a:t>
                </a:r>
              </a:p>
              <a:p>
                <a:pPr lvl="1"/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 represent the left and right side of line </a:t>
                </a:r>
                <a:r>
                  <a:rPr lang="en-US" i="1" dirty="0"/>
                  <a:t>L</a:t>
                </a:r>
                <a:r>
                  <a:rPr lang="en-US" dirty="0"/>
                  <a:t> respectively.</a:t>
                </a:r>
              </a:p>
              <a:p>
                <a:pPr lvl="2"/>
                <a:r>
                  <a:rPr lang="en-US" i="1" dirty="0"/>
                  <a:t>Q</a:t>
                </a:r>
                <a:r>
                  <a:rPr lang="en-US" dirty="0"/>
                  <a:t> has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 and </a:t>
                </a:r>
                <a:r>
                  <a:rPr lang="en-US" i="1" dirty="0"/>
                  <a:t>R</a:t>
                </a:r>
                <a:r>
                  <a:rPr lang="en-US" dirty="0"/>
                  <a:t> has last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we can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create 4 lists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y-coordinate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y-coordinate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  <a:blipFill>
                <a:blip r:embed="rId3"/>
                <a:stretch>
                  <a:fillRect l="-1043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236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have two list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x-coordinate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y-coordinate</a:t>
                </a:r>
              </a:p>
              <a:p>
                <a:r>
                  <a:rPr lang="en-US" dirty="0"/>
                  <a:t>First level of recursion</a:t>
                </a:r>
              </a:p>
              <a:p>
                <a:pPr lvl="1"/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 represent the left and right side of line </a:t>
                </a:r>
                <a:r>
                  <a:rPr lang="en-US" i="1" dirty="0"/>
                  <a:t>L</a:t>
                </a:r>
                <a:r>
                  <a:rPr lang="en-US" dirty="0"/>
                  <a:t> respectively.</a:t>
                </a:r>
              </a:p>
              <a:p>
                <a:pPr lvl="2"/>
                <a:r>
                  <a:rPr lang="en-US" i="1" dirty="0"/>
                  <a:t>Q</a:t>
                </a:r>
                <a:r>
                  <a:rPr lang="en-US" dirty="0"/>
                  <a:t> has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 and </a:t>
                </a:r>
                <a:r>
                  <a:rPr lang="en-US" i="1" dirty="0"/>
                  <a:t>R</a:t>
                </a:r>
                <a:r>
                  <a:rPr lang="en-US" dirty="0"/>
                  <a:t> has last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we can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create 4 lists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y-coordinate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y-coordinate</a:t>
                </a:r>
              </a:p>
              <a:p>
                <a:pPr lvl="1"/>
                <a:r>
                  <a:rPr lang="en-US" dirty="0"/>
                  <a:t>Now we can recursively determine a closest pair of points in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represents the closest points in </a:t>
                </a:r>
                <a:r>
                  <a:rPr lang="en-US" i="1" dirty="0"/>
                  <a:t>Q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represents the closest points in </a:t>
                </a:r>
                <a:r>
                  <a:rPr lang="en-US" i="1" dirty="0"/>
                  <a:t>R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  <a:blipFill>
                <a:blip r:embed="rId3"/>
                <a:stretch>
                  <a:fillRect l="-1043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436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A4B7-6340-5083-5461-9775AFF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have two list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x-coordinate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can be all points sorted by the y-coordinate</a:t>
                </a:r>
              </a:p>
              <a:p>
                <a:r>
                  <a:rPr lang="en-US" dirty="0"/>
                  <a:t>First level of recursion</a:t>
                </a:r>
              </a:p>
              <a:p>
                <a:pPr lvl="1"/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 represent the left and right side of line </a:t>
                </a:r>
                <a:r>
                  <a:rPr lang="en-US" i="1" dirty="0"/>
                  <a:t>L</a:t>
                </a:r>
                <a:r>
                  <a:rPr lang="en-US" dirty="0"/>
                  <a:t> respectively.</a:t>
                </a:r>
              </a:p>
              <a:p>
                <a:pPr lvl="2"/>
                <a:r>
                  <a:rPr lang="en-US" i="1" dirty="0"/>
                  <a:t>Q</a:t>
                </a:r>
                <a:r>
                  <a:rPr lang="en-US" dirty="0"/>
                  <a:t> has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 and </a:t>
                </a:r>
                <a:r>
                  <a:rPr lang="en-US" i="1" dirty="0"/>
                  <a:t>R</a:t>
                </a:r>
                <a:r>
                  <a:rPr lang="en-US" dirty="0"/>
                  <a:t> has last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we can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create 4 lists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Q</a:t>
                </a:r>
                <a:r>
                  <a:rPr lang="en-US" dirty="0"/>
                  <a:t> sorted by y-coordinate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x-coordinate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consist of points in </a:t>
                </a:r>
                <a:r>
                  <a:rPr lang="en-US" i="1" dirty="0"/>
                  <a:t>R</a:t>
                </a:r>
                <a:r>
                  <a:rPr lang="en-US" dirty="0"/>
                  <a:t> sorted by y-coordinate</a:t>
                </a:r>
              </a:p>
              <a:p>
                <a:pPr lvl="1"/>
                <a:r>
                  <a:rPr lang="en-US" dirty="0"/>
                  <a:t>Now we can recursively determine a closest pair of points in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represents the closest points in </a:t>
                </a:r>
                <a:r>
                  <a:rPr lang="en-US" i="1" dirty="0"/>
                  <a:t>Q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represents the closest points in </a:t>
                </a:r>
                <a:r>
                  <a:rPr lang="en-US" i="1" dirty="0"/>
                  <a:t>R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D10A6-E7C2-228F-ACB3-9A16BDADE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5310283"/>
              </a:xfrm>
              <a:blipFill>
                <a:blip r:embed="rId3"/>
                <a:stretch>
                  <a:fillRect l="-1043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3FCF04-BEE5-E6B0-D283-834038A2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57" y="1567498"/>
            <a:ext cx="4778188" cy="1871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158D4-9E2A-9C4C-7BE4-5EB08B7302D8}"/>
              </a:ext>
            </a:extLst>
          </p:cNvPr>
          <p:cNvSpPr/>
          <p:nvPr/>
        </p:nvSpPr>
        <p:spPr>
          <a:xfrm>
            <a:off x="2254623" y="1474694"/>
            <a:ext cx="7682753" cy="390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How many subproblems did our divide step create?</a:t>
            </a:r>
          </a:p>
        </p:txBody>
      </p:sp>
    </p:spTree>
    <p:extLst>
      <p:ext uri="{BB962C8B-B14F-4D97-AF65-F5344CB8AC3E}">
        <p14:creationId xmlns:p14="http://schemas.microsoft.com/office/powerpoint/2010/main" val="266523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5A-0EF2-E57B-D0D5-508B379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9F9BE-AF4B-316B-0C92-42D5726DF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want our combine step to be in linear time!</a:t>
                </a:r>
              </a:p>
              <a:p>
                <a:r>
                  <a:rPr lang="en-US" dirty="0"/>
                  <a:t>Create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minimum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SUPER IMPORTANT! </a:t>
                </a:r>
                <a:r>
                  <a:rPr lang="en-US" dirty="0"/>
                  <a:t>We have to also consider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lies within a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Line </a:t>
                </a:r>
                <a:r>
                  <a:rPr lang="en-US" i="1" dirty="0"/>
                  <a:t>L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b="1" dirty="0"/>
                  <a:t>Proof</a:t>
                </a:r>
                <a:r>
                  <a:rPr lang="en-US" dirty="0"/>
                  <a:t>: Suppose such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exists. Let’s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as a variable that stores the right most point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We know base on this information that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. Then</a:t>
                </a:r>
                <a:br>
                  <a:rPr lang="en-US" dirty="0"/>
                </a:br>
                <a:r>
                  <a:rPr lang="en-US" dirty="0"/>
                  <a:t>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        and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9F9BE-AF4B-316B-0C92-42D5726DF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33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8C9C-E6F3-0149-6136-0829BE3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13E55-CA59-9302-F08E-697FFA1F2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want to find possible points q and r that are close and our selection must be strict to contain the running time.</a:t>
                </a:r>
              </a:p>
              <a:p>
                <a:r>
                  <a:rPr lang="en-US" dirty="0"/>
                  <a:t>There exists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SUPER IMPORTANT! </a:t>
                </a:r>
                <a:r>
                  <a:rPr lang="en-US" dirty="0"/>
                  <a:t>It is possible that S might be the whole set P. Which means you would check all pairs!!! BAD and GROSS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r>
                  <a:rPr lang="en-US" dirty="0"/>
                  <a:t>!!!!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13E55-CA59-9302-F08E-697FFA1F2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20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8C9C-E6F3-0149-6136-0829BE3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13E55-CA59-9302-F08E-697FFA1F2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want to find possible points q and r that are close and our selection must be strict to contain the running time.</a:t>
                </a:r>
              </a:p>
              <a:p>
                <a:r>
                  <a:rPr lang="en-US" dirty="0"/>
                  <a:t>There exists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SUPER IMPORTANT! </a:t>
                </a:r>
                <a:r>
                  <a:rPr lang="en-US" dirty="0"/>
                  <a:t>It is possible that S might be the whole set P. Which means you would check all pairs!!! BAD and GROSS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r>
                  <a:rPr lang="en-US" dirty="0"/>
                  <a:t>!!!!</a:t>
                </a:r>
              </a:p>
              <a:p>
                <a:r>
                  <a:rPr lang="en-US" dirty="0"/>
                  <a:t>The following condition prevents that.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have the property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are within 15 positions of each other in in the sorted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13E55-CA59-9302-F08E-697FFA1F2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8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D222-276C-534B-6268-0B3E1489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5"/>
            <a:ext cx="10515600" cy="1325563"/>
          </a:xfrm>
        </p:spPr>
        <p:txBody>
          <a:bodyPr/>
          <a:lstStyle/>
          <a:p>
            <a:r>
              <a:rPr lang="en-US" dirty="0"/>
              <a:t>Proof of Last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A32BE-B4B4-A67C-25C3-776CED4B5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9125"/>
                <a:ext cx="10515600" cy="6072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subset Z of the plane consisting of all points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Line </a:t>
                </a:r>
                <a:r>
                  <a:rPr lang="en-US" i="1" dirty="0"/>
                  <a:t>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Partition Z into boxes. Length and width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Inside each box has at most one point</a:t>
                </a:r>
              </a:p>
              <a:p>
                <a:pPr lvl="1"/>
                <a:r>
                  <a:rPr lang="en-US" dirty="0"/>
                  <a:t>Distance would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Suppose two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have the property</a:t>
                </a:r>
                <a:br>
                  <a:rPr lang="en-US" dirty="0"/>
                </a:b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that they are 16 boxes in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That means they are separated by at least of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apart.</a:t>
                </a:r>
              </a:p>
              <a:p>
                <a:r>
                  <a:rPr lang="en-US" dirty="0"/>
                  <a:t> Note: That the value of 15 can be reduced, however</a:t>
                </a:r>
                <a:br>
                  <a:rPr lang="en-US" dirty="0"/>
                </a:br>
                <a:r>
                  <a:rPr lang="en-US" dirty="0"/>
                  <a:t>for our purpose it is imperative to be an absolute</a:t>
                </a:r>
                <a:br>
                  <a:rPr lang="en-US" dirty="0"/>
                </a:br>
                <a:r>
                  <a:rPr lang="en-US" dirty="0"/>
                  <a:t>constant.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A32BE-B4B4-A67C-25C3-776CED4B5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9125"/>
                <a:ext cx="10515600" cy="6072282"/>
              </a:xfrm>
              <a:blipFill>
                <a:blip r:embed="rId2"/>
                <a:stretch>
                  <a:fillRect l="-1043" t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A9E59E6-1C52-A470-3526-81ECBEDACBFF}"/>
              </a:ext>
            </a:extLst>
          </p:cNvPr>
          <p:cNvGrpSpPr/>
          <p:nvPr/>
        </p:nvGrpSpPr>
        <p:grpSpPr>
          <a:xfrm>
            <a:off x="8108579" y="2766121"/>
            <a:ext cx="3966880" cy="3097123"/>
            <a:chOff x="3922061" y="3753082"/>
            <a:chExt cx="3966880" cy="30971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A09EF-D8BE-4E23-A4B4-B0728C4662D5}"/>
                </a:ext>
              </a:extLst>
            </p:cNvPr>
            <p:cNvSpPr/>
            <p:nvPr/>
          </p:nvSpPr>
          <p:spPr>
            <a:xfrm>
              <a:off x="4473388" y="4177553"/>
              <a:ext cx="3415553" cy="20708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184C64E-35A4-D74E-97F9-3AD07125CBE5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181165" y="4177553"/>
              <a:ext cx="0" cy="20708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488BD-9DE7-8406-EF3D-4EAC95B1A7F5}"/>
                </a:ext>
              </a:extLst>
            </p:cNvPr>
            <p:cNvSpPr txBox="1"/>
            <p:nvPr/>
          </p:nvSpPr>
          <p:spPr>
            <a:xfrm>
              <a:off x="5755340" y="3857950"/>
              <a:ext cx="8516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Line </a:t>
              </a:r>
              <a:r>
                <a:rPr lang="en-US" i="1" dirty="0"/>
                <a:t>L</a:t>
              </a: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51A3A3-E548-6BDC-0720-8184F17E7F8D}"/>
                </a:ext>
              </a:extLst>
            </p:cNvPr>
            <p:cNvCxnSpPr>
              <a:cxnSpLocks/>
            </p:cNvCxnSpPr>
            <p:nvPr/>
          </p:nvCxnSpPr>
          <p:spPr>
            <a:xfrm>
              <a:off x="5329518" y="4177553"/>
              <a:ext cx="0" cy="207084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77EB6-3451-3FD7-4ACA-DB795E536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3384" y="5674657"/>
              <a:ext cx="3415553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E8737A-20FA-B1E4-CFA5-637712E92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3384" y="5204011"/>
              <a:ext cx="3415553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925931-34E4-0B1B-D46A-2E23A5869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3384" y="4724399"/>
              <a:ext cx="3415553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D8AF72-55A1-1036-7484-B935E6709EFC}"/>
                </a:ext>
              </a:extLst>
            </p:cNvPr>
            <p:cNvCxnSpPr>
              <a:cxnSpLocks/>
            </p:cNvCxnSpPr>
            <p:nvPr/>
          </p:nvCxnSpPr>
          <p:spPr>
            <a:xfrm>
              <a:off x="7041777" y="4177553"/>
              <a:ext cx="0" cy="207084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1C67F6C-FE02-F173-AAE8-6469B4D56187}"/>
                    </a:ext>
                  </a:extLst>
                </p:cNvPr>
                <p:cNvSpPr txBox="1"/>
                <p:nvPr/>
              </p:nvSpPr>
              <p:spPr>
                <a:xfrm>
                  <a:off x="3922061" y="4299928"/>
                  <a:ext cx="5558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dirty="0"/>
                    <a:t>/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1C67F6C-FE02-F173-AAE8-6469B4D56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061" y="4299928"/>
                  <a:ext cx="55581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7EDC90-2D7B-6BA2-0C40-5DDD5D692BC8}"/>
                    </a:ext>
                  </a:extLst>
                </p:cNvPr>
                <p:cNvSpPr txBox="1"/>
                <p:nvPr/>
              </p:nvSpPr>
              <p:spPr>
                <a:xfrm>
                  <a:off x="4558553" y="3753082"/>
                  <a:ext cx="5558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dirty="0"/>
                    <a:t>/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7EDC90-2D7B-6BA2-0C40-5DDD5D692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553" y="3753082"/>
                  <a:ext cx="5558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B5F3B8A-C2F3-B1DA-BAAF-7AFDC2F4FA4D}"/>
                    </a:ext>
                  </a:extLst>
                </p:cNvPr>
                <p:cNvSpPr txBox="1"/>
                <p:nvPr/>
              </p:nvSpPr>
              <p:spPr>
                <a:xfrm>
                  <a:off x="5105400" y="6480873"/>
                  <a:ext cx="4482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B5F3B8A-C2F3-B1DA-BAAF-7AFDC2F4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6480873"/>
                  <a:ext cx="4482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A2B99B6B-E1CD-5F21-E730-264DD2CAA4E6}"/>
                </a:ext>
              </a:extLst>
            </p:cNvPr>
            <p:cNvSpPr/>
            <p:nvPr/>
          </p:nvSpPr>
          <p:spPr>
            <a:xfrm rot="5400000">
              <a:off x="5219700" y="5576797"/>
              <a:ext cx="242047" cy="1680881"/>
            </a:xfrm>
            <a:prstGeom prst="rightBrace">
              <a:avLst>
                <a:gd name="adj1" fmla="val 85648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86E104-64AF-A006-7604-7D5CC10815CD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4473388" y="5212977"/>
              <a:ext cx="867335" cy="4690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1C1C27-0E21-1E93-77AD-CE55E0518D11}"/>
                    </a:ext>
                  </a:extLst>
                </p:cNvPr>
                <p:cNvSpPr txBox="1"/>
                <p:nvPr/>
              </p:nvSpPr>
              <p:spPr>
                <a:xfrm>
                  <a:off x="4770902" y="5186671"/>
                  <a:ext cx="738470" cy="2950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r>
                    <a:rPr lang="en-US" sz="1200" dirty="0"/>
                    <a:t>/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1C1C27-0E21-1E93-77AD-CE55E0518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02" y="5186671"/>
                  <a:ext cx="738470" cy="295017"/>
                </a:xfrm>
                <a:prstGeom prst="rect">
                  <a:avLst/>
                </a:prstGeom>
                <a:blipFill>
                  <a:blip r:embed="rId6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632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5DC3-8032-2087-9F2B-CA004E06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05F40-4A33-771E-5E13-F5B8B7AC6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after all that detail we can summarize our algorithm</a:t>
                </a:r>
              </a:p>
              <a:p>
                <a:r>
                  <a:rPr lang="en-US" dirty="0"/>
                  <a:t>Make one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compute the distance for each of the 15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Compare the closest pair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the distance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then that means you have found the closest pair of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(any pair of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is the closest pair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05F40-4A33-771E-5E13-F5B8B7AC6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3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5DC3-8032-2087-9F2B-CA004E06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05F40-4A33-771E-5E13-F5B8B7AC6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after all that detail we can summarize our algorithm</a:t>
                </a:r>
              </a:p>
              <a:p>
                <a:r>
                  <a:rPr lang="en-US" dirty="0"/>
                  <a:t>Make one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compute the distance for each of the 15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Compare the closest pair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the distance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then that means you have found the closest pair of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(any pair of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is the closest pair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05F40-4A33-771E-5E13-F5B8B7AC6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70CFDFA-24AE-74D7-7728-AAA98597122E}"/>
              </a:ext>
            </a:extLst>
          </p:cNvPr>
          <p:cNvSpPr/>
          <p:nvPr/>
        </p:nvSpPr>
        <p:spPr>
          <a:xfrm>
            <a:off x="2254623" y="1474694"/>
            <a:ext cx="7682753" cy="390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This whole combine step takes O(n) time!!!</a:t>
            </a:r>
          </a:p>
        </p:txBody>
      </p:sp>
    </p:spTree>
    <p:extLst>
      <p:ext uri="{BB962C8B-B14F-4D97-AF65-F5344CB8AC3E}">
        <p14:creationId xmlns:p14="http://schemas.microsoft.com/office/powerpoint/2010/main" val="41435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8604-A237-4893-AC1D-D26583EF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5B36-2A38-4DB0-A5A9-3375DF33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popular technique that used for general algorithm design</a:t>
            </a:r>
          </a:p>
          <a:p>
            <a:r>
              <a:rPr lang="en-US" dirty="0"/>
              <a:t>Divide &amp; Conquer Plan</a:t>
            </a:r>
          </a:p>
          <a:p>
            <a:pPr lvl="1"/>
            <a:r>
              <a:rPr lang="en-US" dirty="0"/>
              <a:t>A problem is divided into several subproblems of the same type, ideally about size.</a:t>
            </a:r>
          </a:p>
          <a:p>
            <a:pPr lvl="1"/>
            <a:r>
              <a:rPr lang="en-US" dirty="0"/>
              <a:t>The subproblems are solved (typically recursively, through sometimes a different algorithm is employed, especially when subproblems become small enough)</a:t>
            </a:r>
          </a:p>
          <a:p>
            <a:pPr lvl="1"/>
            <a:r>
              <a:rPr lang="en-US" dirty="0"/>
              <a:t>If necessary, the solutions to the subproblems are combined to get a solution to the original problem.</a:t>
            </a:r>
          </a:p>
          <a:p>
            <a:r>
              <a:rPr lang="en-US" dirty="0"/>
              <a:t>Base Case: When the size of the problem is small enough, solve using Brute Force</a:t>
            </a:r>
          </a:p>
        </p:txBody>
      </p:sp>
    </p:spTree>
    <p:extLst>
      <p:ext uri="{BB962C8B-B14F-4D97-AF65-F5344CB8AC3E}">
        <p14:creationId xmlns:p14="http://schemas.microsoft.com/office/powerpoint/2010/main" val="241528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647F-42DD-4F27-9A3C-7AA01393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represent a divide and conquer using a recurrence?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4FFF3-D76D-41A4-B147-CE43CB321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we observe the input size of </a:t>
                </a:r>
                <a:r>
                  <a:rPr lang="en-US" i="1" dirty="0"/>
                  <a:t>n</a:t>
                </a:r>
                <a:r>
                  <a:rPr lang="en-US" dirty="0"/>
                  <a:t> for the algorithm</a:t>
                </a:r>
              </a:p>
              <a:p>
                <a:r>
                  <a:rPr lang="en-US" dirty="0"/>
                  <a:t>Then number of instances </a:t>
                </a:r>
                <a:r>
                  <a:rPr lang="en-US" i="1" dirty="0"/>
                  <a:t>b</a:t>
                </a:r>
                <a:r>
                  <a:rPr lang="en-US" dirty="0"/>
                  <a:t> per subproblem</a:t>
                </a:r>
                <a:endParaRPr lang="en-US" i="1" dirty="0"/>
              </a:p>
              <a:p>
                <a:r>
                  <a:rPr lang="en-US" dirty="0"/>
                  <a:t>This gives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subproblems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also need to consider how long the dividing takes for the algorithms. We can represent as </a:t>
                </a:r>
                <a:r>
                  <a:rPr lang="en-US" i="1" dirty="0"/>
                  <a:t>f(n)</a:t>
                </a:r>
              </a:p>
              <a:p>
                <a:r>
                  <a:rPr lang="en-US" dirty="0"/>
                  <a:t>Last we need to know how many problems are needed to be solved. This can be denoted as </a:t>
                </a:r>
                <a:r>
                  <a:rPr lang="en-US" i="1" dirty="0"/>
                  <a:t>a</a:t>
                </a:r>
              </a:p>
              <a:p>
                <a:r>
                  <a:rPr lang="en-US" dirty="0"/>
                  <a:t>Now if we put all of this together, we are going to recognize a certain recurrence.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4FFF3-D76D-41A4-B147-CE43CB321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72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E74F-EE8D-4C57-B89E-8D7330DA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CA35-E546-4500-97B8-03480D4DF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3CA35-E546-4500-97B8-03480D4DF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4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3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2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4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are the inputs size being divided?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6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are the inputs size being divided?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n/2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1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are the inputs size being divided?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n/2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long is the combine step?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31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96B-89E7-C29A-376F-271E5E3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How many subproblems are being created?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are the inputs size being divided?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n/2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How long is the combine step?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2781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How many subproblems are being created?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are the inputs size being divided?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n/2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long is the combine step?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Putting it all together…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38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How many subproblems are being created?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are the inputs size being divided?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n/2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long is the combine step?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Putting it all together…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B2AD17F-4CB9-605F-6430-5139D595AF5E}"/>
              </a:ext>
            </a:extLst>
          </p:cNvPr>
          <p:cNvSpPr/>
          <p:nvPr/>
        </p:nvSpPr>
        <p:spPr>
          <a:xfrm>
            <a:off x="2254623" y="1474694"/>
            <a:ext cx="7682753" cy="390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OMG! THAT RECURRENCE CAN BE SOLVED WITH THE AWESOME MASTER THEOREM!!</a:t>
            </a:r>
          </a:p>
        </p:txBody>
      </p:sp>
    </p:spTree>
    <p:extLst>
      <p:ext uri="{BB962C8B-B14F-4D97-AF65-F5344CB8AC3E}">
        <p14:creationId xmlns:p14="http://schemas.microsoft.com/office/powerpoint/2010/main" val="286553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D6CD05-697B-40A5-8318-33D647F6ADB7}"/>
              </a:ext>
            </a:extLst>
          </p:cNvPr>
          <p:cNvSpPr/>
          <p:nvPr/>
        </p:nvSpPr>
        <p:spPr>
          <a:xfrm>
            <a:off x="4262716" y="394447"/>
            <a:ext cx="3666565" cy="1111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Problem           of size 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7A9A47-8A03-464D-A413-9D723F7F7FF9}"/>
              </a:ext>
            </a:extLst>
          </p:cNvPr>
          <p:cNvSpPr/>
          <p:nvPr/>
        </p:nvSpPr>
        <p:spPr>
          <a:xfrm>
            <a:off x="1783978" y="2317376"/>
            <a:ext cx="3666565" cy="1111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subproblem 1 of size n/2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A9A88F-F7D3-4118-B4B6-D059D16AB417}"/>
              </a:ext>
            </a:extLst>
          </p:cNvPr>
          <p:cNvSpPr/>
          <p:nvPr/>
        </p:nvSpPr>
        <p:spPr>
          <a:xfrm>
            <a:off x="6741457" y="2317376"/>
            <a:ext cx="3666565" cy="1111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subproblem 2 of size n/2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F345C-644E-4188-8F49-83A08C54985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617261" y="1343277"/>
            <a:ext cx="1182411" cy="97409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0B2C00-AEE9-4B09-8F3D-9E09DA563700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392325" y="1343277"/>
            <a:ext cx="1182415" cy="97409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19980-5F53-456A-B033-1A23C347405F}"/>
              </a:ext>
            </a:extLst>
          </p:cNvPr>
          <p:cNvSpPr/>
          <p:nvPr/>
        </p:nvSpPr>
        <p:spPr>
          <a:xfrm>
            <a:off x="2456330" y="4527176"/>
            <a:ext cx="23218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solution to subproblem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26B02-74E6-4D95-AC22-1AD838473619}"/>
              </a:ext>
            </a:extLst>
          </p:cNvPr>
          <p:cNvSpPr/>
          <p:nvPr/>
        </p:nvSpPr>
        <p:spPr>
          <a:xfrm>
            <a:off x="7413813" y="4527176"/>
            <a:ext cx="23218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solution to subproblem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5D54C-D0C1-4287-A906-FA4D5740882D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3617260" y="3429000"/>
            <a:ext cx="1" cy="109817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BD5A06-EF7D-475F-8D89-1C81C0E01E6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74739" y="3429000"/>
            <a:ext cx="1" cy="109817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5B13516-8C77-4FD2-8B20-15B2176FF7D1}"/>
              </a:ext>
            </a:extLst>
          </p:cNvPr>
          <p:cNvSpPr/>
          <p:nvPr/>
        </p:nvSpPr>
        <p:spPr>
          <a:xfrm>
            <a:off x="4935068" y="5862917"/>
            <a:ext cx="23218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solution to the original problem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F56EFF9-C2E2-42B8-A92F-03E44A9A3273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16200000" flipH="1">
            <a:off x="4489077" y="4255995"/>
            <a:ext cx="735105" cy="2478738"/>
          </a:xfrm>
          <a:prstGeom prst="bentConnector3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1E27CC-4F0E-40E5-93FA-A05916DD83DB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967819" y="4255992"/>
            <a:ext cx="735105" cy="247874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8D60B9-F7BD-41A4-B951-EADADA75AA41}"/>
              </a:ext>
            </a:extLst>
          </p:cNvPr>
          <p:cNvCxnSpPr/>
          <p:nvPr/>
        </p:nvCxnSpPr>
        <p:spPr>
          <a:xfrm>
            <a:off x="6095997" y="152400"/>
            <a:ext cx="0" cy="1855694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90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AF07-8F89-6D33-B797-9F37252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How many subproblems are being created?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are the inputs size being divided?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n/2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How long is the combine step?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n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Putting it all together…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F996B-89E7-C29A-376F-271E5E39C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2AD17F-4CB9-605F-6430-5139D595AF5E}"/>
                  </a:ext>
                </a:extLst>
              </p:cNvPr>
              <p:cNvSpPr/>
              <p:nvPr/>
            </p:nvSpPr>
            <p:spPr>
              <a:xfrm>
                <a:off x="2254623" y="1474694"/>
                <a:ext cx="7682753" cy="3908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It is Case 2 of Master Theorem! Which means T(n)=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𝐧𝐥𝐠𝐧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2AD17F-4CB9-605F-6430-5139D595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3" y="1474694"/>
                <a:ext cx="7682753" cy="3908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5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ED2F-6AD4-1071-6F3F-D40F7417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Definition: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the 2D plane, find the pair that is closest together.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059001-A200-1666-5789-832C78740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7" y="2869302"/>
            <a:ext cx="5741334" cy="348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3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ED2F-6AD4-1071-6F3F-D40F7417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Definition: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the 2D plane, find the pair that is closest together.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059001-A200-1666-5789-832C7874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7" y="2869302"/>
            <a:ext cx="5741334" cy="3483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619053-D7D7-C9C6-F612-C48E0889C760}"/>
              </a:ext>
            </a:extLst>
          </p:cNvPr>
          <p:cNvSpPr/>
          <p:nvPr/>
        </p:nvSpPr>
        <p:spPr>
          <a:xfrm>
            <a:off x="2254623" y="1474694"/>
            <a:ext cx="7682753" cy="390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IMMEDIATELY IN YOUR HEAD, YOU PROBABLY HAVE A SOLUTION THAT IS CONSIDERED A BRUTE FORCE APPROACH!!!</a:t>
            </a:r>
          </a:p>
        </p:txBody>
      </p:sp>
    </p:spTree>
    <p:extLst>
      <p:ext uri="{BB962C8B-B14F-4D97-AF65-F5344CB8AC3E}">
        <p14:creationId xmlns:p14="http://schemas.microsoft.com/office/powerpoint/2010/main" val="14831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ED2F-6AD4-1071-6F3F-D40F7417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Definition: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the 2D plane, find the pair that is closest together.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FF072-B8C2-679B-4A7A-1E2DD54A9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059001-A200-1666-5789-832C78740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7" y="2869302"/>
            <a:ext cx="5741334" cy="3483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619053-D7D7-C9C6-F612-C48E0889C760}"/>
              </a:ext>
            </a:extLst>
          </p:cNvPr>
          <p:cNvSpPr/>
          <p:nvPr/>
        </p:nvSpPr>
        <p:spPr>
          <a:xfrm>
            <a:off x="2254623" y="1474694"/>
            <a:ext cx="7682753" cy="390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COMPUTE EACH PAIR OF POINTS AND GRAB THE MINIMUM! WHAT IS THE RUNNING TIME?</a:t>
            </a:r>
          </a:p>
        </p:txBody>
      </p:sp>
    </p:spTree>
    <p:extLst>
      <p:ext uri="{BB962C8B-B14F-4D97-AF65-F5344CB8AC3E}">
        <p14:creationId xmlns:p14="http://schemas.microsoft.com/office/powerpoint/2010/main" val="156138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3929-7004-FBC4-5EA4-E52318C3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History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AEEE-D72B-6B28-5385-1F2A6741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M.I. </a:t>
            </a:r>
            <a:r>
              <a:rPr lang="en-US" dirty="0" err="1"/>
              <a:t>Shamos</a:t>
            </a:r>
            <a:r>
              <a:rPr lang="en-US" dirty="0"/>
              <a:t> and D. </a:t>
            </a:r>
            <a:r>
              <a:rPr lang="en-US" dirty="0" err="1"/>
              <a:t>Hoey</a:t>
            </a:r>
            <a:r>
              <a:rPr lang="en-US" dirty="0"/>
              <a:t> in the early 1970s considered this problem as part of a project to work on efficient algorithms for basic geometry problems.</a:t>
            </a:r>
          </a:p>
          <a:p>
            <a:pPr lvl="1"/>
            <a:r>
              <a:rPr lang="en-US" dirty="0"/>
              <a:t>Computational Geometry</a:t>
            </a:r>
          </a:p>
          <a:p>
            <a:r>
              <a:rPr lang="en-US" dirty="0"/>
              <a:t>They both wondered if an algorithm of such exists and its asymptotic notation is faster than the quadratic version.</a:t>
            </a:r>
          </a:p>
        </p:txBody>
      </p:sp>
    </p:spTree>
    <p:extLst>
      <p:ext uri="{BB962C8B-B14F-4D97-AF65-F5344CB8AC3E}">
        <p14:creationId xmlns:p14="http://schemas.microsoft.com/office/powerpoint/2010/main" val="183560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79C4-9218-75F7-6EC2-8987BBA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8F2CD-1C75-1F93-D975-F31E5D310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points on the 2D plane can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 be represented with the x and y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 have their distance calculated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the Standard Euclidean Distance</a:t>
                </a:r>
              </a:p>
              <a:p>
                <a:r>
                  <a:rPr lang="en-US" dirty="0"/>
                  <a:t>Lets assume all points have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coordinates.</a:t>
                </a:r>
              </a:p>
              <a:p>
                <a:r>
                  <a:rPr lang="en-US" dirty="0"/>
                  <a:t>Objective: Find the minimal distance between the pair of points.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8F2CD-1C75-1F93-D975-F31E5D310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10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2438</Words>
  <Application>Microsoft Macintosh PowerPoint</Application>
  <PresentationFormat>Widescreen</PresentationFormat>
  <Paragraphs>259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Georgia</vt:lpstr>
      <vt:lpstr>Times New Roman</vt:lpstr>
      <vt:lpstr>Office Theme</vt:lpstr>
      <vt:lpstr>Divide and Conquer</vt:lpstr>
      <vt:lpstr>Introduction</vt:lpstr>
      <vt:lpstr>Divide &amp; Conquer </vt:lpstr>
      <vt:lpstr>PowerPoint Presentation</vt:lpstr>
      <vt:lpstr>Closest Pair of Points</vt:lpstr>
      <vt:lpstr>Closest Pair of Points</vt:lpstr>
      <vt:lpstr>Closest Pair of Points</vt:lpstr>
      <vt:lpstr>Basic History of the Problem</vt:lpstr>
      <vt:lpstr>Notations of the Problem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Let’s go to the board </vt:lpstr>
      <vt:lpstr>Setting Up The Recursion</vt:lpstr>
      <vt:lpstr>Setting Up The Recursion</vt:lpstr>
      <vt:lpstr>Setting Up The Recursion</vt:lpstr>
      <vt:lpstr>Setting Up The Recursion</vt:lpstr>
      <vt:lpstr>Setting Up The Recursion</vt:lpstr>
      <vt:lpstr>Setting Up The Recursion</vt:lpstr>
      <vt:lpstr>Combining the Solutions</vt:lpstr>
      <vt:lpstr>Combining the Solutions</vt:lpstr>
      <vt:lpstr>Combining the Solutions</vt:lpstr>
      <vt:lpstr>Proof of Last Statement</vt:lpstr>
      <vt:lpstr>Combining the Solutions</vt:lpstr>
      <vt:lpstr>Combining the Solutions</vt:lpstr>
      <vt:lpstr>How could we represent a divide and conquer using a recurrence?</vt:lpstr>
      <vt:lpstr>The General Divide-and-Conquer</vt:lpstr>
      <vt:lpstr>Running Time Analysis of The Problem</vt:lpstr>
      <vt:lpstr>Running Time Analysis of The Problem</vt:lpstr>
      <vt:lpstr>Running Time Analysis of The Problem</vt:lpstr>
      <vt:lpstr>Running Time Analysis of The Problem</vt:lpstr>
      <vt:lpstr>Running Time Analysis of The Problem</vt:lpstr>
      <vt:lpstr>Running Time Analysis of The Problem</vt:lpstr>
      <vt:lpstr>Running Time Analysis of The Problem</vt:lpstr>
      <vt:lpstr>Running Time Analysis of The Problem</vt:lpstr>
      <vt:lpstr>Running Time Analysis of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Andrew Steinberg</dc:creator>
  <cp:lastModifiedBy>Awrad Mohammed Ali</cp:lastModifiedBy>
  <cp:revision>66</cp:revision>
  <dcterms:created xsi:type="dcterms:W3CDTF">2021-04-20T20:50:00Z</dcterms:created>
  <dcterms:modified xsi:type="dcterms:W3CDTF">2025-01-16T03:29:12Z</dcterms:modified>
</cp:coreProperties>
</file>