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31"/>
  </p:normalViewPr>
  <p:slideViewPr>
    <p:cSldViewPr snapToGrid="0" snapToObjects="1">
      <p:cViewPr varScale="1">
        <p:scale>
          <a:sx n="88" d="100"/>
          <a:sy n="88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47869"/>
            <a:ext cx="8825658" cy="3329581"/>
          </a:xfrm>
        </p:spPr>
        <p:txBody>
          <a:bodyPr/>
          <a:lstStyle/>
          <a:p>
            <a:pPr algn="ctr"/>
            <a:r>
              <a:rPr lang="en-US" dirty="0" smtClean="0"/>
              <a:t>Case Study: Data Parallelization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61762"/>
            <a:ext cx="8825658" cy="861420"/>
          </a:xfrm>
        </p:spPr>
        <p:txBody>
          <a:bodyPr/>
          <a:lstStyle/>
          <a:p>
            <a:pPr algn="ctr"/>
            <a:r>
              <a:rPr lang="en-US" dirty="0" smtClean="0"/>
              <a:t>BY: Brian Rodriguez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27" y="4923182"/>
            <a:ext cx="5870713" cy="15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Across multiple GPUs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data parallelization constructs in the </a:t>
            </a:r>
            <a:r>
              <a:rPr lang="en-US" sz="2800" dirty="0" err="1" smtClean="0"/>
              <a:t>Pytorch</a:t>
            </a:r>
            <a:r>
              <a:rPr lang="en-US" sz="2800" dirty="0" smtClean="0"/>
              <a:t> framework</a:t>
            </a:r>
          </a:p>
          <a:p>
            <a:endParaRPr lang="en-US" sz="2800" dirty="0" smtClean="0"/>
          </a:p>
          <a:p>
            <a:r>
              <a:rPr lang="en-US" sz="2800" dirty="0" smtClean="0"/>
              <a:t>Almost Seamless training with GPUs</a:t>
            </a:r>
          </a:p>
          <a:p>
            <a:endParaRPr lang="en-US" sz="2800" dirty="0" smtClean="0"/>
          </a:p>
          <a:p>
            <a:r>
              <a:rPr lang="en-US" sz="2800" dirty="0" smtClean="0"/>
              <a:t>Minor code modifications to enable GPU training</a:t>
            </a:r>
          </a:p>
        </p:txBody>
      </p:sp>
    </p:spTree>
    <p:extLst>
      <p:ext uri="{BB962C8B-B14F-4D97-AF65-F5344CB8AC3E}">
        <p14:creationId xmlns:p14="http://schemas.microsoft.com/office/powerpoint/2010/main" val="14972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Implemented VGG19</a:t>
            </a:r>
          </a:p>
          <a:p>
            <a:r>
              <a:rPr lang="en-US" sz="2200" dirty="0" smtClean="0"/>
              <a:t>VGG19 contains 19 Convolutional Layers composed with </a:t>
            </a:r>
            <a:r>
              <a:rPr lang="en-US" sz="2200" dirty="0" err="1" smtClean="0"/>
              <a:t>ReLU</a:t>
            </a:r>
            <a:r>
              <a:rPr lang="en-US" sz="2200" dirty="0" smtClean="0"/>
              <a:t> activation functions</a:t>
            </a:r>
          </a:p>
          <a:p>
            <a:r>
              <a:rPr lang="en-US" sz="2200" dirty="0" smtClean="0"/>
              <a:t>Size of Network in memory about 18 GBs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37" y="4027691"/>
            <a:ext cx="7164090" cy="24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 Backs During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531202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 GPU training is cumbersome</a:t>
            </a:r>
          </a:p>
          <a:p>
            <a:r>
              <a:rPr lang="en-US" sz="2400" dirty="0" smtClean="0"/>
              <a:t>Training across Two GPUs is slower than One</a:t>
            </a:r>
          </a:p>
          <a:p>
            <a:r>
              <a:rPr lang="en-US" sz="2400" dirty="0" smtClean="0"/>
              <a:t>Training across Three GPUs is close to impossible without using a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wrapper</a:t>
            </a:r>
          </a:p>
          <a:p>
            <a:r>
              <a:rPr lang="en-US" sz="2400" dirty="0" smtClean="0"/>
              <a:t>Data Imbalance when distributing across multiple GPUs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15" y="1853247"/>
            <a:ext cx="4129420" cy="37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95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</vt:lpstr>
      <vt:lpstr>Case Study: Data Parallelization Using Pytorch</vt:lpstr>
      <vt:lpstr>Training Across multiple GPUs</vt:lpstr>
      <vt:lpstr>Neural Network</vt:lpstr>
      <vt:lpstr>Set Backs During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Data Parallelization Using Pytorch</dc:title>
  <dc:creator>BRIAN RODRIGUEZ</dc:creator>
  <cp:lastModifiedBy>BRIAN RODRIGUEZ</cp:lastModifiedBy>
  <cp:revision>9</cp:revision>
  <dcterms:created xsi:type="dcterms:W3CDTF">2018-04-24T01:40:44Z</dcterms:created>
  <dcterms:modified xsi:type="dcterms:W3CDTF">2018-04-24T02:46:36Z</dcterms:modified>
</cp:coreProperties>
</file>