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4686"/>
  </p:normalViewPr>
  <p:slideViewPr>
    <p:cSldViewPr snapToGrid="0" snapToObjects="1">
      <p:cViewPr varScale="1">
        <p:scale>
          <a:sx n="75" d="100"/>
          <a:sy n="75" d="100"/>
        </p:scale>
        <p:origin x="17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F37-EBE6-624F-9D99-9A303827BE65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E0A-691B-734D-94E7-BE200D5D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3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F37-EBE6-624F-9D99-9A303827BE65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E0A-691B-734D-94E7-BE200D5D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8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F37-EBE6-624F-9D99-9A303827BE65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E0A-691B-734D-94E7-BE200D5D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F37-EBE6-624F-9D99-9A303827BE65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E0A-691B-734D-94E7-BE200D5D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F37-EBE6-624F-9D99-9A303827BE65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E0A-691B-734D-94E7-BE200D5D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8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F37-EBE6-624F-9D99-9A303827BE65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E0A-691B-734D-94E7-BE200D5D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F37-EBE6-624F-9D99-9A303827BE65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E0A-691B-734D-94E7-BE200D5D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4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F37-EBE6-624F-9D99-9A303827BE65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E0A-691B-734D-94E7-BE200D5D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8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F37-EBE6-624F-9D99-9A303827BE65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E0A-691B-734D-94E7-BE200D5D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8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F37-EBE6-624F-9D99-9A303827BE65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E0A-691B-734D-94E7-BE200D5D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F37-EBE6-624F-9D99-9A303827BE65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E0A-691B-734D-94E7-BE200D5D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2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EF37-EBE6-624F-9D99-9A303827BE65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D3E0A-691B-734D-94E7-BE200D5D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2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173065" y="3365699"/>
            <a:ext cx="1358176" cy="4818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73065" y="2695363"/>
            <a:ext cx="1358176" cy="481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73065" y="2026065"/>
            <a:ext cx="1358176" cy="480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5852153" y="2506967"/>
            <a:ext cx="0" cy="1883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852153" y="3177260"/>
            <a:ext cx="0" cy="1884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66512" y="2053165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10 Classes</a:t>
            </a:r>
            <a:endParaRPr lang="en-US" sz="1200" dirty="0"/>
          </a:p>
          <a:p>
            <a:pPr algn="ctr"/>
            <a:r>
              <a:rPr lang="en-US" sz="1200" dirty="0" smtClean="0"/>
              <a:t>FC layer</a:t>
            </a:r>
            <a:endParaRPr lang="en-US" sz="12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266512" y="2704447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Dropout </a:t>
            </a:r>
          </a:p>
          <a:p>
            <a:pPr algn="ctr"/>
            <a:r>
              <a:rPr lang="en-US" sz="1200" dirty="0" smtClean="0"/>
              <a:t>p = .5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266512" y="3368984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2048</a:t>
            </a:r>
          </a:p>
          <a:p>
            <a:pPr algn="ctr"/>
            <a:r>
              <a:rPr lang="en-US" sz="1200" dirty="0" smtClean="0"/>
              <a:t>FC layer</a:t>
            </a:r>
            <a:endParaRPr lang="en-US" sz="12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5173065" y="4035992"/>
            <a:ext cx="1358176" cy="4818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266512" y="4124732"/>
            <a:ext cx="1171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15</a:t>
            </a:r>
            <a:r>
              <a:rPr lang="en-US" sz="1200" dirty="0" smtClean="0"/>
              <a:t>x15x512</a:t>
            </a:r>
            <a:endParaRPr lang="en-US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852153" y="3847596"/>
            <a:ext cx="0" cy="1883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0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RODRIGUEZ</dc:creator>
  <cp:lastModifiedBy>BRIAN RODRIGUEZ</cp:lastModifiedBy>
  <cp:revision>2</cp:revision>
  <dcterms:created xsi:type="dcterms:W3CDTF">2018-06-07T23:48:46Z</dcterms:created>
  <dcterms:modified xsi:type="dcterms:W3CDTF">2018-06-07T23:57:59Z</dcterms:modified>
</cp:coreProperties>
</file>