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/>
    <p:restoredTop sz="94611"/>
  </p:normalViewPr>
  <p:slideViewPr>
    <p:cSldViewPr snapToGrid="0" snapToObjects="1">
      <p:cViewPr>
        <p:scale>
          <a:sx n="105" d="100"/>
          <a:sy n="105" d="100"/>
        </p:scale>
        <p:origin x="1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6299-FA0C-D144-B183-7D6C396EB88F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5B65-422E-B14E-A30D-97CD7991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3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6299-FA0C-D144-B183-7D6C396EB88F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5B65-422E-B14E-A30D-97CD7991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6299-FA0C-D144-B183-7D6C396EB88F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5B65-422E-B14E-A30D-97CD7991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7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6299-FA0C-D144-B183-7D6C396EB88F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5B65-422E-B14E-A30D-97CD7991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6299-FA0C-D144-B183-7D6C396EB88F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5B65-422E-B14E-A30D-97CD7991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2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6299-FA0C-D144-B183-7D6C396EB88F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5B65-422E-B14E-A30D-97CD7991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2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6299-FA0C-D144-B183-7D6C396EB88F}" type="datetimeFigureOut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5B65-422E-B14E-A30D-97CD7991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0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6299-FA0C-D144-B183-7D6C396EB88F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5B65-422E-B14E-A30D-97CD7991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87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6299-FA0C-D144-B183-7D6C396EB88F}" type="datetimeFigureOut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5B65-422E-B14E-A30D-97CD7991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7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6299-FA0C-D144-B183-7D6C396EB88F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5B65-422E-B14E-A30D-97CD7991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6299-FA0C-D144-B183-7D6C396EB88F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5B65-422E-B14E-A30D-97CD7991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36299-FA0C-D144-B183-7D6C396EB88F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C5B65-422E-B14E-A30D-97CD7991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6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73065" y="4875499"/>
            <a:ext cx="1358176" cy="4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73065" y="4205163"/>
            <a:ext cx="1358176" cy="4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73065" y="3535865"/>
            <a:ext cx="1358176" cy="4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73065" y="2860619"/>
            <a:ext cx="1358176" cy="4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73065" y="2191116"/>
            <a:ext cx="1358176" cy="4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73065" y="1523265"/>
            <a:ext cx="1358176" cy="4818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852153" y="2005162"/>
            <a:ext cx="0" cy="18595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852153" y="2673013"/>
            <a:ext cx="0" cy="1876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852153" y="3342516"/>
            <a:ext cx="0" cy="1933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852153" y="4016767"/>
            <a:ext cx="0" cy="18839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852153" y="4687060"/>
            <a:ext cx="0" cy="18843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5266512" y="1530402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2x2 Maxpool V</a:t>
            </a:r>
          </a:p>
          <a:p>
            <a:pPr algn="ctr"/>
            <a:r>
              <a:rPr lang="en-US" sz="1200" dirty="0" smtClean="0"/>
              <a:t>Stride 2</a:t>
            </a:r>
            <a:endParaRPr lang="en-US" sz="1200" dirty="0"/>
          </a:p>
        </p:txBody>
      </p:sp>
      <p:sp>
        <p:nvSpPr>
          <p:cNvPr id="174" name="TextBox 173"/>
          <p:cNvSpPr txBox="1"/>
          <p:nvPr/>
        </p:nvSpPr>
        <p:spPr>
          <a:xfrm>
            <a:off x="5266512" y="2198511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128 filters</a:t>
            </a:r>
          </a:p>
          <a:p>
            <a:pPr algn="ctr"/>
            <a:r>
              <a:rPr lang="en-US" sz="1200" dirty="0" smtClean="0"/>
              <a:t>1x1 Conv</a:t>
            </a:r>
            <a:endParaRPr lang="en-US" sz="1200" dirty="0"/>
          </a:p>
        </p:txBody>
      </p:sp>
      <p:sp>
        <p:nvSpPr>
          <p:cNvPr id="175" name="TextBox 174"/>
          <p:cNvSpPr txBox="1"/>
          <p:nvPr/>
        </p:nvSpPr>
        <p:spPr>
          <a:xfrm>
            <a:off x="5266512" y="2880942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512 filters</a:t>
            </a:r>
          </a:p>
          <a:p>
            <a:pPr algn="ctr"/>
            <a:r>
              <a:rPr lang="en-US" sz="1200" dirty="0" smtClean="0"/>
              <a:t>3x3 Conv</a:t>
            </a:r>
            <a:endParaRPr lang="en-US" sz="1200" dirty="0"/>
          </a:p>
        </p:txBody>
      </p:sp>
      <p:sp>
        <p:nvSpPr>
          <p:cNvPr id="176" name="TextBox 175"/>
          <p:cNvSpPr txBox="1"/>
          <p:nvPr/>
        </p:nvSpPr>
        <p:spPr>
          <a:xfrm>
            <a:off x="5266512" y="3562965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256 filters</a:t>
            </a:r>
          </a:p>
          <a:p>
            <a:pPr algn="ctr"/>
            <a:r>
              <a:rPr lang="en-US" sz="1200" dirty="0" smtClean="0"/>
              <a:t>3x3 Conv</a:t>
            </a:r>
            <a:endParaRPr lang="en-US" sz="1200" dirty="0"/>
          </a:p>
        </p:txBody>
      </p:sp>
      <p:sp>
        <p:nvSpPr>
          <p:cNvPr id="177" name="TextBox 176"/>
          <p:cNvSpPr txBox="1"/>
          <p:nvPr/>
        </p:nvSpPr>
        <p:spPr>
          <a:xfrm>
            <a:off x="5266512" y="4214247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256 filters</a:t>
            </a:r>
          </a:p>
          <a:p>
            <a:pPr algn="ctr"/>
            <a:r>
              <a:rPr lang="en-US" sz="1200" dirty="0" smtClean="0"/>
              <a:t>3x3 Conv</a:t>
            </a:r>
            <a:endParaRPr lang="en-US" sz="1200" dirty="0"/>
          </a:p>
        </p:txBody>
      </p:sp>
      <p:sp>
        <p:nvSpPr>
          <p:cNvPr id="178" name="TextBox 177"/>
          <p:cNvSpPr txBox="1"/>
          <p:nvPr/>
        </p:nvSpPr>
        <p:spPr>
          <a:xfrm>
            <a:off x="5266512" y="4878784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128 filters</a:t>
            </a:r>
          </a:p>
          <a:p>
            <a:pPr algn="ctr"/>
            <a:r>
              <a:rPr lang="en-US" sz="1200" dirty="0" smtClean="0"/>
              <a:t>3x3 Conv</a:t>
            </a:r>
            <a:endParaRPr lang="en-US" sz="1200" dirty="0"/>
          </a:p>
        </p:txBody>
      </p:sp>
      <p:sp>
        <p:nvSpPr>
          <p:cNvPr id="189" name="Rectangle 188"/>
          <p:cNvSpPr/>
          <p:nvPr/>
        </p:nvSpPr>
        <p:spPr>
          <a:xfrm>
            <a:off x="5173065" y="861508"/>
            <a:ext cx="1358176" cy="4818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1" name="Straight Connector 190"/>
          <p:cNvCxnSpPr/>
          <p:nvPr/>
        </p:nvCxnSpPr>
        <p:spPr>
          <a:xfrm>
            <a:off x="5852153" y="1343405"/>
            <a:ext cx="1" cy="18699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5266512" y="950248"/>
            <a:ext cx="1171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120x120x128</a:t>
            </a:r>
            <a:endParaRPr lang="en-US" sz="1200" dirty="0"/>
          </a:p>
        </p:txBody>
      </p:sp>
      <p:sp>
        <p:nvSpPr>
          <p:cNvPr id="196" name="Rectangle 195"/>
          <p:cNvSpPr/>
          <p:nvPr/>
        </p:nvSpPr>
        <p:spPr>
          <a:xfrm>
            <a:off x="5173065" y="5545792"/>
            <a:ext cx="1358176" cy="4818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5266512" y="5634532"/>
            <a:ext cx="1171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240x240x1</a:t>
            </a:r>
            <a:endParaRPr lang="en-US" sz="1200" dirty="0"/>
          </a:p>
        </p:txBody>
      </p:sp>
      <p:cxnSp>
        <p:nvCxnSpPr>
          <p:cNvPr id="199" name="Straight Connector 198"/>
          <p:cNvCxnSpPr/>
          <p:nvPr/>
        </p:nvCxnSpPr>
        <p:spPr>
          <a:xfrm>
            <a:off x="5852153" y="5357396"/>
            <a:ext cx="0" cy="18839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878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27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RODRIGUEZ</dc:creator>
  <cp:lastModifiedBy>BRIAN RODRIGUEZ</cp:lastModifiedBy>
  <cp:revision>9</cp:revision>
  <dcterms:created xsi:type="dcterms:W3CDTF">2018-06-07T17:59:54Z</dcterms:created>
  <dcterms:modified xsi:type="dcterms:W3CDTF">2018-06-07T21:59:26Z</dcterms:modified>
</cp:coreProperties>
</file>