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7"/>
    <p:restoredTop sz="94631"/>
  </p:normalViewPr>
  <p:slideViewPr>
    <p:cSldViewPr snapToGrid="0" snapToObjects="1">
      <p:cViewPr>
        <p:scale>
          <a:sx n="71" d="100"/>
          <a:sy n="71" d="100"/>
        </p:scale>
        <p:origin x="16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20F0-0A49-9F43-AA44-C897DF55646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3065" y="47499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3065" y="4079660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065" y="3410362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73065" y="273511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73065" y="2061305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852153" y="3217013"/>
            <a:ext cx="0" cy="1933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52153" y="3891264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52153" y="4561557"/>
            <a:ext cx="0" cy="1884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66512" y="206844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66512" y="275543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6512" y="34374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66512" y="408874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66512" y="4753281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173065" y="1406012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52153" y="1887909"/>
            <a:ext cx="0" cy="173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66512" y="1494752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60x60x128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173065" y="5420289"/>
            <a:ext cx="1358176" cy="4818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66512" y="5509029"/>
            <a:ext cx="1171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120x120x128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52153" y="5231893"/>
            <a:ext cx="0" cy="1883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52153" y="2543202"/>
            <a:ext cx="0" cy="1919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3</cp:revision>
  <dcterms:created xsi:type="dcterms:W3CDTF">2018-06-07T21:07:01Z</dcterms:created>
  <dcterms:modified xsi:type="dcterms:W3CDTF">2018-06-07T21:57:07Z</dcterms:modified>
</cp:coreProperties>
</file>