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1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597F-909C-634A-85C1-1B03D4D3FE7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A853-562C-9D4B-8DBD-BF97F8AB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9665" y="47499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09665" y="4079660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09665" y="3410362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09665" y="273511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9665" y="2061305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588753" y="3217013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88753" y="3891264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88753" y="4561557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3112" y="206844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03112" y="275543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03112" y="34374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3112" y="408874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03112" y="475328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909665" y="1406012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588753" y="1887909"/>
            <a:ext cx="0" cy="173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3112" y="1494752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30x30x128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909665" y="5420289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03112" y="5509029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60x60x128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588753" y="5231893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88753" y="2543202"/>
            <a:ext cx="0" cy="1919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71365" y="47499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71365" y="4079660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71365" y="3410362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71365" y="273511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71365" y="2061305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453" y="3217013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0453" y="3891264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50453" y="4561557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64812" y="206844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64812" y="275543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364812" y="34374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64812" y="408874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364812" y="475328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271365" y="1406012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4950453" y="1887909"/>
            <a:ext cx="0" cy="173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64812" y="1494752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60x60x128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4271365" y="5420289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64812" y="5509029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120x120x128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950453" y="5231893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0453" y="2543202"/>
            <a:ext cx="0" cy="1919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4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3</cp:revision>
  <dcterms:created xsi:type="dcterms:W3CDTF">2018-06-07T21:25:46Z</dcterms:created>
  <dcterms:modified xsi:type="dcterms:W3CDTF">2018-06-08T00:53:06Z</dcterms:modified>
</cp:coreProperties>
</file>