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86"/>
  </p:normalViewPr>
  <p:slideViewPr>
    <p:cSldViewPr snapToGrid="0" snapToObjects="1">
      <p:cViewPr varScale="1">
        <p:scale>
          <a:sx n="101" d="100"/>
          <a:sy n="101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2CC5-A6B0-F34F-AA4C-A616FF3CE3B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CB3F1-0923-024A-956B-99391455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3065" y="47499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3065" y="4079660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065" y="3410362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73065" y="2740026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852153" y="3891264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52153" y="4561557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6512" y="2747163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266512" y="34374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266512" y="408874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6512" y="4753281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173065" y="2069690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66512" y="2158430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15x15x512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173065" y="5420289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66512" y="5509029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30x30x128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52153" y="5231893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2"/>
            <a:endCxn id="14" idx="0"/>
          </p:cNvCxnSpPr>
          <p:nvPr/>
        </p:nvCxnSpPr>
        <p:spPr>
          <a:xfrm>
            <a:off x="5852153" y="3221923"/>
            <a:ext cx="1" cy="21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2"/>
            <a:endCxn id="12" idx="0"/>
          </p:cNvCxnSpPr>
          <p:nvPr/>
        </p:nvCxnSpPr>
        <p:spPr>
          <a:xfrm>
            <a:off x="5852153" y="2551587"/>
            <a:ext cx="1" cy="1955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18133" y="2269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4</cp:revision>
  <dcterms:created xsi:type="dcterms:W3CDTF">2018-06-07T21:29:36Z</dcterms:created>
  <dcterms:modified xsi:type="dcterms:W3CDTF">2018-06-07T22:16:32Z</dcterms:modified>
</cp:coreProperties>
</file>