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70"/>
  </p:normalViewPr>
  <p:slideViewPr>
    <p:cSldViewPr snapToGrid="0" snapToObjects="1">
      <p:cViewPr varScale="1">
        <p:scale>
          <a:sx n="101" d="100"/>
          <a:sy n="101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6044-F2FA-FF4D-ACA0-2D853C1DC64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51C8-8BBB-9D47-A236-E5B3B51A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0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6044-F2FA-FF4D-ACA0-2D853C1DC64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51C8-8BBB-9D47-A236-E5B3B51A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5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6044-F2FA-FF4D-ACA0-2D853C1DC64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51C8-8BBB-9D47-A236-E5B3B51A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4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6044-F2FA-FF4D-ACA0-2D853C1DC64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51C8-8BBB-9D47-A236-E5B3B51A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0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6044-F2FA-FF4D-ACA0-2D853C1DC64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51C8-8BBB-9D47-A236-E5B3B51A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6044-F2FA-FF4D-ACA0-2D853C1DC64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51C8-8BBB-9D47-A236-E5B3B51A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5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6044-F2FA-FF4D-ACA0-2D853C1DC64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51C8-8BBB-9D47-A236-E5B3B51A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1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6044-F2FA-FF4D-ACA0-2D853C1DC64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51C8-8BBB-9D47-A236-E5B3B51A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5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6044-F2FA-FF4D-ACA0-2D853C1DC64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51C8-8BBB-9D47-A236-E5B3B51A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4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6044-F2FA-FF4D-ACA0-2D853C1DC64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51C8-8BBB-9D47-A236-E5B3B51A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3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6044-F2FA-FF4D-ACA0-2D853C1DC64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51C8-8BBB-9D47-A236-E5B3B51A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1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86044-F2FA-FF4D-ACA0-2D853C1DC64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E51C8-8BBB-9D47-A236-E5B3B51A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6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457" y="2078136"/>
            <a:ext cx="1991482" cy="1672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388" y="1741803"/>
            <a:ext cx="2184400" cy="24922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48" y="2124265"/>
            <a:ext cx="2107444" cy="1580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702" y="2359633"/>
            <a:ext cx="995085" cy="74631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362553" y="2803261"/>
            <a:ext cx="636060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76845" y="2479872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250mm</a:t>
            </a:r>
            <a:endParaRPr lang="en-US" sz="1400" b="1" dirty="0"/>
          </a:p>
        </p:txBody>
      </p:sp>
      <p:cxnSp>
        <p:nvCxnSpPr>
          <p:cNvPr id="15" name="Straight Arrow Connector 14"/>
          <p:cNvCxnSpPr>
            <a:stCxn id="4" idx="3"/>
            <a:endCxn id="6" idx="1"/>
          </p:cNvCxnSpPr>
          <p:nvPr/>
        </p:nvCxnSpPr>
        <p:spPr>
          <a:xfrm flipV="1">
            <a:off x="6007939" y="2914557"/>
            <a:ext cx="212009" cy="2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</p:cNvCxnSpPr>
          <p:nvPr/>
        </p:nvCxnSpPr>
        <p:spPr>
          <a:xfrm>
            <a:off x="8327392" y="2914557"/>
            <a:ext cx="360130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76599" y="1726058"/>
            <a:ext cx="119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640x480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8753289" y="2078136"/>
            <a:ext cx="1049866" cy="83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905689" y="2230536"/>
            <a:ext cx="1049866" cy="83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58089" y="2382936"/>
            <a:ext cx="1049866" cy="83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210489" y="2535336"/>
            <a:ext cx="1049866" cy="83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607183" y="3603096"/>
            <a:ext cx="1951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~70,000 images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9362889" y="2687736"/>
            <a:ext cx="1049866" cy="83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2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RODRIGUEZ</dc:creator>
  <cp:lastModifiedBy>BRIAN RODRIGUEZ</cp:lastModifiedBy>
  <cp:revision>10</cp:revision>
  <cp:lastPrinted>2018-07-20T23:33:42Z</cp:lastPrinted>
  <dcterms:created xsi:type="dcterms:W3CDTF">2018-06-16T22:06:45Z</dcterms:created>
  <dcterms:modified xsi:type="dcterms:W3CDTF">2018-07-20T23:39:17Z</dcterms:modified>
</cp:coreProperties>
</file>