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11"/>
  </p:normalViewPr>
  <p:slideViewPr>
    <p:cSldViewPr snapToGrid="0" snapToObjects="1">
      <p:cViewPr>
        <p:scale>
          <a:sx n="105" d="100"/>
          <a:sy n="105" d="100"/>
        </p:scale>
        <p:origin x="1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6299-FA0C-D144-B183-7D6C396EB88F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5B65-422E-B14E-A30D-97CD7991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3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6299-FA0C-D144-B183-7D6C396EB88F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5B65-422E-B14E-A30D-97CD7991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6299-FA0C-D144-B183-7D6C396EB88F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5B65-422E-B14E-A30D-97CD7991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7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6299-FA0C-D144-B183-7D6C396EB88F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5B65-422E-B14E-A30D-97CD7991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6299-FA0C-D144-B183-7D6C396EB88F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5B65-422E-B14E-A30D-97CD7991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2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6299-FA0C-D144-B183-7D6C396EB88F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5B65-422E-B14E-A30D-97CD7991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2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6299-FA0C-D144-B183-7D6C396EB88F}" type="datetimeFigureOut">
              <a:rPr lang="en-US" smtClean="0"/>
              <a:t>7/20/18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5B65-422E-B14E-A30D-97CD7991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0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6299-FA0C-D144-B183-7D6C396EB88F}" type="datetimeFigureOut">
              <a:rPr lang="en-US" smtClean="0"/>
              <a:t>7/20/18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5B65-422E-B14E-A30D-97CD7991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8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6299-FA0C-D144-B183-7D6C396EB88F}" type="datetimeFigureOut">
              <a:rPr lang="en-US" smtClean="0"/>
              <a:t>7/20/18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5B65-422E-B14E-A30D-97CD7991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7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6299-FA0C-D144-B183-7D6C396EB88F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5B65-422E-B14E-A30D-97CD7991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6299-FA0C-D144-B183-7D6C396EB88F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5B65-422E-B14E-A30D-97CD7991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36299-FA0C-D144-B183-7D6C396EB88F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C5B65-422E-B14E-A30D-97CD7991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6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73065" y="4875499"/>
            <a:ext cx="1358176" cy="4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73065" y="4205163"/>
            <a:ext cx="1358176" cy="4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73065" y="3535865"/>
            <a:ext cx="1358176" cy="4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73065" y="2860619"/>
            <a:ext cx="1358176" cy="4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73065" y="2218512"/>
            <a:ext cx="1358176" cy="481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5852153" y="3342516"/>
            <a:ext cx="0" cy="1933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852153" y="4016767"/>
            <a:ext cx="0" cy="18839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852153" y="4687060"/>
            <a:ext cx="0" cy="1884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5266512" y="2225649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2x2 Maxpool V</a:t>
            </a:r>
          </a:p>
          <a:p>
            <a:pPr algn="ctr"/>
            <a:r>
              <a:rPr lang="en-US" sz="1200" dirty="0" smtClean="0"/>
              <a:t>Stride 2</a:t>
            </a:r>
            <a:endParaRPr lang="en-US" sz="1200" dirty="0"/>
          </a:p>
        </p:txBody>
      </p:sp>
      <p:sp>
        <p:nvSpPr>
          <p:cNvPr id="175" name="TextBox 174"/>
          <p:cNvSpPr txBox="1"/>
          <p:nvPr/>
        </p:nvSpPr>
        <p:spPr>
          <a:xfrm>
            <a:off x="5266512" y="2880942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512 filters</a:t>
            </a:r>
          </a:p>
          <a:p>
            <a:pPr algn="ctr"/>
            <a:r>
              <a:rPr lang="en-US" sz="1200" dirty="0" smtClean="0"/>
              <a:t>3x3 Conv</a:t>
            </a:r>
            <a:endParaRPr lang="en-US" sz="1200" dirty="0"/>
          </a:p>
        </p:txBody>
      </p:sp>
      <p:sp>
        <p:nvSpPr>
          <p:cNvPr id="176" name="TextBox 175"/>
          <p:cNvSpPr txBox="1"/>
          <p:nvPr/>
        </p:nvSpPr>
        <p:spPr>
          <a:xfrm>
            <a:off x="5266512" y="3562965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256 filters</a:t>
            </a:r>
          </a:p>
          <a:p>
            <a:pPr algn="ctr"/>
            <a:r>
              <a:rPr lang="en-US" sz="1200" dirty="0" smtClean="0"/>
              <a:t>3x3 Conv</a:t>
            </a:r>
            <a:endParaRPr lang="en-US" sz="1200" dirty="0"/>
          </a:p>
        </p:txBody>
      </p:sp>
      <p:sp>
        <p:nvSpPr>
          <p:cNvPr id="177" name="TextBox 176"/>
          <p:cNvSpPr txBox="1"/>
          <p:nvPr/>
        </p:nvSpPr>
        <p:spPr>
          <a:xfrm>
            <a:off x="5266512" y="4214247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256 filters</a:t>
            </a:r>
          </a:p>
          <a:p>
            <a:pPr algn="ctr"/>
            <a:r>
              <a:rPr lang="en-US" sz="1200" dirty="0" smtClean="0"/>
              <a:t>3x3 Conv</a:t>
            </a:r>
            <a:endParaRPr lang="en-US" sz="1200" dirty="0"/>
          </a:p>
        </p:txBody>
      </p:sp>
      <p:sp>
        <p:nvSpPr>
          <p:cNvPr id="178" name="TextBox 177"/>
          <p:cNvSpPr txBox="1"/>
          <p:nvPr/>
        </p:nvSpPr>
        <p:spPr>
          <a:xfrm>
            <a:off x="5266512" y="4878784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128 filters</a:t>
            </a:r>
          </a:p>
          <a:p>
            <a:pPr algn="ctr"/>
            <a:r>
              <a:rPr lang="en-US" sz="1200" dirty="0" smtClean="0"/>
              <a:t>3x3 Conv</a:t>
            </a:r>
            <a:endParaRPr lang="en-US" sz="1200" dirty="0"/>
          </a:p>
        </p:txBody>
      </p:sp>
      <p:sp>
        <p:nvSpPr>
          <p:cNvPr id="189" name="Rectangle 188"/>
          <p:cNvSpPr/>
          <p:nvPr/>
        </p:nvSpPr>
        <p:spPr>
          <a:xfrm>
            <a:off x="5173065" y="1543266"/>
            <a:ext cx="1358176" cy="4818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/>
          <p:cNvSpPr txBox="1"/>
          <p:nvPr/>
        </p:nvSpPr>
        <p:spPr>
          <a:xfrm>
            <a:off x="5266510" y="1583530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Output Image</a:t>
            </a:r>
          </a:p>
          <a:p>
            <a:pPr algn="ctr"/>
            <a:r>
              <a:rPr lang="en-US" sz="1200" smtClean="0"/>
              <a:t>120x120x512</a:t>
            </a:r>
            <a:endParaRPr lang="en-US" sz="1200" dirty="0"/>
          </a:p>
        </p:txBody>
      </p:sp>
      <p:sp>
        <p:nvSpPr>
          <p:cNvPr id="196" name="Rectangle 195"/>
          <p:cNvSpPr/>
          <p:nvPr/>
        </p:nvSpPr>
        <p:spPr>
          <a:xfrm>
            <a:off x="5173065" y="5545792"/>
            <a:ext cx="1358176" cy="4818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5266511" y="5566024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Input Image</a:t>
            </a:r>
          </a:p>
          <a:p>
            <a:pPr algn="ctr"/>
            <a:r>
              <a:rPr lang="en-US" sz="1200" dirty="0" smtClean="0"/>
              <a:t>240x240x1</a:t>
            </a:r>
            <a:endParaRPr lang="en-US" sz="1200" dirty="0"/>
          </a:p>
        </p:txBody>
      </p:sp>
      <p:cxnSp>
        <p:nvCxnSpPr>
          <p:cNvPr id="199" name="Straight Connector 198"/>
          <p:cNvCxnSpPr/>
          <p:nvPr/>
        </p:nvCxnSpPr>
        <p:spPr>
          <a:xfrm>
            <a:off x="5852153" y="5357396"/>
            <a:ext cx="0" cy="18839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173" idx="2"/>
            <a:endCxn id="8" idx="0"/>
          </p:cNvCxnSpPr>
          <p:nvPr/>
        </p:nvCxnSpPr>
        <p:spPr>
          <a:xfrm flipH="1">
            <a:off x="5852153" y="2687314"/>
            <a:ext cx="1" cy="17330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89" idx="2"/>
            <a:endCxn id="10" idx="0"/>
          </p:cNvCxnSpPr>
          <p:nvPr/>
        </p:nvCxnSpPr>
        <p:spPr>
          <a:xfrm>
            <a:off x="5852153" y="2025163"/>
            <a:ext cx="0" cy="1933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878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27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RODRIGUEZ</dc:creator>
  <cp:lastModifiedBy>BRIAN RODRIGUEZ</cp:lastModifiedBy>
  <cp:revision>11</cp:revision>
  <dcterms:created xsi:type="dcterms:W3CDTF">2018-06-07T17:59:54Z</dcterms:created>
  <dcterms:modified xsi:type="dcterms:W3CDTF">2018-07-20T21:59:03Z</dcterms:modified>
</cp:coreProperties>
</file>