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86"/>
  </p:normalViewPr>
  <p:slideViewPr>
    <p:cSldViewPr snapToGrid="0" snapToObjects="1">
      <p:cViewPr>
        <p:scale>
          <a:sx n="144" d="100"/>
          <a:sy n="144" d="100"/>
        </p:scale>
        <p:origin x="-1808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2CC5-A6B0-F34F-AA4C-A616FF3CE3B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1162" y="41149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1162" y="3444660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1162" y="2775362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31162" y="2105026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110250" y="3256264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10250" y="3926557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4609" y="2112163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24609" y="28024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4609" y="345374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24609" y="4118281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431162" y="1434690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24609" y="146278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Output Image</a:t>
            </a:r>
          </a:p>
          <a:p>
            <a:pPr algn="ctr"/>
            <a:r>
              <a:rPr lang="en-US" sz="1200" dirty="0" smtClean="0"/>
              <a:t>15x15x512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431162" y="5445864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24608" y="5455980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 Image</a:t>
            </a:r>
          </a:p>
          <a:p>
            <a:pPr algn="ctr"/>
            <a:r>
              <a:rPr lang="en-US" sz="1200" dirty="0" smtClean="0"/>
              <a:t>30x30x512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110250" y="2586923"/>
            <a:ext cx="1" cy="21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10250" y="1916587"/>
            <a:ext cx="1" cy="1955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18133" y="2269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31162" y="4780430"/>
            <a:ext cx="1358176" cy="481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24609" y="4800753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24" idx="0"/>
            <a:endCxn id="4" idx="2"/>
          </p:cNvCxnSpPr>
          <p:nvPr/>
        </p:nvCxnSpPr>
        <p:spPr>
          <a:xfrm flipH="1" flipV="1">
            <a:off x="5110250" y="4596893"/>
            <a:ext cx="1" cy="2038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0" idx="0"/>
            <a:endCxn id="23" idx="2"/>
          </p:cNvCxnSpPr>
          <p:nvPr/>
        </p:nvCxnSpPr>
        <p:spPr>
          <a:xfrm flipV="1">
            <a:off x="5110250" y="5262327"/>
            <a:ext cx="0" cy="18353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52575" y="4114996"/>
            <a:ext cx="1358176" cy="48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52575" y="3444660"/>
            <a:ext cx="1358176" cy="481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52575" y="2775362"/>
            <a:ext cx="1358176" cy="480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831663" y="3256264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31663" y="3926557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46022" y="28024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 Classes</a:t>
            </a:r>
            <a:endParaRPr lang="en-US" sz="1200" dirty="0"/>
          </a:p>
          <a:p>
            <a:pPr algn="ctr"/>
            <a:r>
              <a:rPr lang="en-US" sz="1200" dirty="0" smtClean="0"/>
              <a:t>FC layer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46022" y="345374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Dropout </a:t>
            </a:r>
          </a:p>
          <a:p>
            <a:pPr algn="ctr"/>
            <a:r>
              <a:rPr lang="en-US" sz="1200" dirty="0" smtClean="0"/>
              <a:t>p = .5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6022" y="4118281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2048</a:t>
            </a:r>
          </a:p>
          <a:p>
            <a:pPr algn="ctr"/>
            <a:r>
              <a:rPr lang="en-US" sz="1200" dirty="0" smtClean="0"/>
              <a:t>FC layer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52575" y="4785289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46021" y="478528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 Image</a:t>
            </a:r>
          </a:p>
          <a:p>
            <a:pPr algn="ctr"/>
            <a:r>
              <a:rPr lang="en-US" sz="1200" dirty="0" smtClean="0"/>
              <a:t>15x15x512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831663" y="4596893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9</cp:revision>
  <dcterms:created xsi:type="dcterms:W3CDTF">2018-06-07T21:29:36Z</dcterms:created>
  <dcterms:modified xsi:type="dcterms:W3CDTF">2018-07-20T23:02:32Z</dcterms:modified>
</cp:coreProperties>
</file>