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86"/>
  </p:normalViewPr>
  <p:slideViewPr>
    <p:cSldViewPr snapToGrid="0" snapToObjects="1">
      <p:cViewPr varScale="1">
        <p:scale>
          <a:sx n="75" d="100"/>
          <a:sy n="75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F37-EBE6-624F-9D99-9A303827BE65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173065" y="3365699"/>
            <a:ext cx="1358176" cy="48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73065" y="2695363"/>
            <a:ext cx="1358176" cy="481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73065" y="2026065"/>
            <a:ext cx="1358176" cy="480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52153" y="2506967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52153" y="3177260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66512" y="205316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 Classes</a:t>
            </a:r>
            <a:endParaRPr lang="en-US" sz="1200" dirty="0"/>
          </a:p>
          <a:p>
            <a:pPr algn="ctr"/>
            <a:r>
              <a:rPr lang="en-US" sz="1200" dirty="0" smtClean="0"/>
              <a:t>FC layer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66512" y="2704447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Dropout </a:t>
            </a:r>
          </a:p>
          <a:p>
            <a:pPr algn="ctr"/>
            <a:r>
              <a:rPr lang="en-US" sz="1200" dirty="0" smtClean="0"/>
              <a:t>p = 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66512" y="336898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2048</a:t>
            </a:r>
          </a:p>
          <a:p>
            <a:pPr algn="ctr"/>
            <a:r>
              <a:rPr lang="en-US" sz="1200" dirty="0" smtClean="0"/>
              <a:t>FC layer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73065" y="403599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66511" y="403599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Image</a:t>
            </a:r>
          </a:p>
          <a:p>
            <a:pPr algn="ctr"/>
            <a:r>
              <a:rPr lang="en-US" sz="1200" dirty="0" smtClean="0"/>
              <a:t>15x15x512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52153" y="3847596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3</cp:revision>
  <dcterms:created xsi:type="dcterms:W3CDTF">2018-06-07T23:48:46Z</dcterms:created>
  <dcterms:modified xsi:type="dcterms:W3CDTF">2018-06-12T20:02:26Z</dcterms:modified>
</cp:coreProperties>
</file>