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11"/>
  </p:normalViewPr>
  <p:slideViewPr>
    <p:cSldViewPr snapToGrid="0" snapToObjects="1">
      <p:cViewPr>
        <p:scale>
          <a:sx n="105" d="100"/>
          <a:sy n="105" d="100"/>
        </p:scale>
        <p:origin x="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6299-FA0C-D144-B183-7D6C396EB88F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6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73065" y="4875499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065" y="4205163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73065" y="3535865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73065" y="2860619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73065" y="2218512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52153" y="3342516"/>
            <a:ext cx="0" cy="193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52153" y="4016767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52153" y="4687060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266512" y="222564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266512" y="288094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266512" y="356296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5266512" y="4214247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266512" y="487878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5173065" y="1543266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5266510" y="1583530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Output Image</a:t>
            </a:r>
          </a:p>
          <a:p>
            <a:pPr algn="ctr"/>
            <a:r>
              <a:rPr lang="en-US" sz="1200" dirty="0" smtClean="0"/>
              <a:t>120x120x128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5173065" y="5545792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5266511" y="556602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Input Image</a:t>
            </a:r>
          </a:p>
          <a:p>
            <a:pPr algn="ctr"/>
            <a:r>
              <a:rPr lang="en-US" sz="1200" dirty="0" smtClean="0"/>
              <a:t>240x240x1</a:t>
            </a:r>
            <a:endParaRPr lang="en-US" sz="1200" dirty="0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5852153" y="5357396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73" idx="2"/>
            <a:endCxn id="8" idx="0"/>
          </p:cNvCxnSpPr>
          <p:nvPr/>
        </p:nvCxnSpPr>
        <p:spPr>
          <a:xfrm flipH="1">
            <a:off x="5852153" y="2687314"/>
            <a:ext cx="1" cy="1733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89" idx="2"/>
            <a:endCxn id="10" idx="0"/>
          </p:cNvCxnSpPr>
          <p:nvPr/>
        </p:nvCxnSpPr>
        <p:spPr>
          <a:xfrm>
            <a:off x="5852153" y="2025163"/>
            <a:ext cx="0" cy="193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7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10</cp:revision>
  <dcterms:created xsi:type="dcterms:W3CDTF">2018-06-07T17:59:54Z</dcterms:created>
  <dcterms:modified xsi:type="dcterms:W3CDTF">2018-06-12T19:43:44Z</dcterms:modified>
</cp:coreProperties>
</file>