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87"/>
    <p:restoredTop sz="94631"/>
  </p:normalViewPr>
  <p:slideViewPr>
    <p:cSldViewPr snapToGrid="0" snapToObjects="1">
      <p:cViewPr>
        <p:scale>
          <a:sx n="146" d="100"/>
          <a:sy n="146" d="100"/>
        </p:scale>
        <p:origin x="-3584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20F0-0A49-9F43-AA44-C897DF556468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6DEA-E59D-9546-A47D-08F3976E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20F0-0A49-9F43-AA44-C897DF556468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6DEA-E59D-9546-A47D-08F3976E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20F0-0A49-9F43-AA44-C897DF556468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6DEA-E59D-9546-A47D-08F3976E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6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20F0-0A49-9F43-AA44-C897DF556468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6DEA-E59D-9546-A47D-08F3976E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7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20F0-0A49-9F43-AA44-C897DF556468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6DEA-E59D-9546-A47D-08F3976E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2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20F0-0A49-9F43-AA44-C897DF556468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6DEA-E59D-9546-A47D-08F3976E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7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20F0-0A49-9F43-AA44-C897DF556468}" type="datetimeFigureOut">
              <a:rPr lang="en-US" smtClean="0"/>
              <a:t>6/12/18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6DEA-E59D-9546-A47D-08F3976E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0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20F0-0A49-9F43-AA44-C897DF556468}" type="datetimeFigureOut">
              <a:rPr lang="en-US" smtClean="0"/>
              <a:t>6/12/18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6DEA-E59D-9546-A47D-08F3976E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20F0-0A49-9F43-AA44-C897DF556468}" type="datetimeFigureOut">
              <a:rPr lang="en-US" smtClean="0"/>
              <a:t>6/12/18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6DEA-E59D-9546-A47D-08F3976E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1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20F0-0A49-9F43-AA44-C897DF556468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6DEA-E59D-9546-A47D-08F3976E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20F0-0A49-9F43-AA44-C897DF556468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6DEA-E59D-9546-A47D-08F3976E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520F0-0A49-9F43-AA44-C897DF556468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F6DEA-E59D-9546-A47D-08F3976E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0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73065" y="4086234"/>
            <a:ext cx="1358176" cy="4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73065" y="3415896"/>
            <a:ext cx="1358176" cy="4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73065" y="2762924"/>
            <a:ext cx="1358176" cy="4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73065" y="2066268"/>
            <a:ext cx="1358176" cy="481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266512" y="2073405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2x2 Maxpool V</a:t>
            </a:r>
          </a:p>
          <a:p>
            <a:pPr algn="ctr"/>
            <a:r>
              <a:rPr lang="en-US" sz="1200" dirty="0" smtClean="0"/>
              <a:t>Stride 2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266512" y="2790024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512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266512" y="3424980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256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266512" y="4089519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128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5173065" y="1406012"/>
            <a:ext cx="1358176" cy="4818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266511" y="1416162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Output Image</a:t>
            </a:r>
          </a:p>
          <a:p>
            <a:pPr algn="ctr"/>
            <a:r>
              <a:rPr lang="en-US" sz="1200" dirty="0" smtClean="0"/>
              <a:t>60x60x128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5173065" y="5419623"/>
            <a:ext cx="1358176" cy="4818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66510" y="5439855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Input Image</a:t>
            </a:r>
          </a:p>
          <a:p>
            <a:pPr algn="ctr"/>
            <a:r>
              <a:rPr lang="en-US" sz="1200" dirty="0" smtClean="0"/>
              <a:t>120x120x128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5173065" y="4749285"/>
            <a:ext cx="1358176" cy="4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66512" y="4769608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128 filters</a:t>
            </a:r>
          </a:p>
          <a:p>
            <a:pPr algn="ctr"/>
            <a:r>
              <a:rPr lang="en-US" sz="1200" dirty="0" smtClean="0"/>
              <a:t>1x1 Conv</a:t>
            </a:r>
            <a:endParaRPr lang="en-US" sz="1200" dirty="0"/>
          </a:p>
        </p:txBody>
      </p:sp>
      <p:cxnSp>
        <p:nvCxnSpPr>
          <p:cNvPr id="3" name="Straight Connector 2"/>
          <p:cNvCxnSpPr>
            <a:stCxn id="24" idx="0"/>
            <a:endCxn id="27" idx="2"/>
          </p:cNvCxnSpPr>
          <p:nvPr/>
        </p:nvCxnSpPr>
        <p:spPr>
          <a:xfrm flipV="1">
            <a:off x="5852153" y="5231182"/>
            <a:ext cx="0" cy="1884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8" idx="0"/>
            <a:endCxn id="4" idx="2"/>
          </p:cNvCxnSpPr>
          <p:nvPr/>
        </p:nvCxnSpPr>
        <p:spPr>
          <a:xfrm flipH="1" flipV="1">
            <a:off x="5852153" y="4568131"/>
            <a:ext cx="1" cy="20147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0" idx="0"/>
            <a:endCxn id="5" idx="2"/>
          </p:cNvCxnSpPr>
          <p:nvPr/>
        </p:nvCxnSpPr>
        <p:spPr>
          <a:xfrm flipH="1" flipV="1">
            <a:off x="5852153" y="3897793"/>
            <a:ext cx="1" cy="19172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9" idx="0"/>
            <a:endCxn id="18" idx="2"/>
          </p:cNvCxnSpPr>
          <p:nvPr/>
        </p:nvCxnSpPr>
        <p:spPr>
          <a:xfrm flipV="1">
            <a:off x="5852154" y="3251689"/>
            <a:ext cx="0" cy="1732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0"/>
            <a:endCxn id="21" idx="2"/>
          </p:cNvCxnSpPr>
          <p:nvPr/>
        </p:nvCxnSpPr>
        <p:spPr>
          <a:xfrm flipV="1">
            <a:off x="5852153" y="1887909"/>
            <a:ext cx="0" cy="1783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0"/>
            <a:endCxn id="9" idx="2"/>
          </p:cNvCxnSpPr>
          <p:nvPr/>
        </p:nvCxnSpPr>
        <p:spPr>
          <a:xfrm flipV="1">
            <a:off x="5852153" y="2548165"/>
            <a:ext cx="0" cy="2147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2402" y="4086234"/>
            <a:ext cx="1358176" cy="4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842402" y="3415896"/>
            <a:ext cx="1358176" cy="4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842402" y="2762924"/>
            <a:ext cx="1358176" cy="4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842402" y="2066268"/>
            <a:ext cx="1358176" cy="481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935849" y="2073405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2x2 Maxpool V</a:t>
            </a:r>
          </a:p>
          <a:p>
            <a:pPr algn="ctr"/>
            <a:r>
              <a:rPr lang="en-US" sz="1200" dirty="0" smtClean="0"/>
              <a:t>Stride 2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935849" y="2790024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512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935849" y="3424980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256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6935849" y="4089519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128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54" name="Rectangle 53"/>
          <p:cNvSpPr/>
          <p:nvPr/>
        </p:nvSpPr>
        <p:spPr>
          <a:xfrm>
            <a:off x="6842402" y="1406012"/>
            <a:ext cx="1358176" cy="4818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935848" y="1416162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Output Image</a:t>
            </a:r>
          </a:p>
          <a:p>
            <a:pPr algn="ctr"/>
            <a:r>
              <a:rPr lang="en-US" sz="1200" dirty="0" smtClean="0"/>
              <a:t>30</a:t>
            </a:r>
            <a:r>
              <a:rPr lang="en-US" sz="1200" dirty="0" smtClean="0"/>
              <a:t>x30x128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6842402" y="5419623"/>
            <a:ext cx="1358176" cy="4818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935847" y="5429739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Input Image</a:t>
            </a:r>
          </a:p>
          <a:p>
            <a:pPr algn="ctr"/>
            <a:r>
              <a:rPr lang="en-US" sz="1200" dirty="0" smtClean="0"/>
              <a:t>60</a:t>
            </a:r>
            <a:r>
              <a:rPr lang="en-US" sz="1200" dirty="0" smtClean="0"/>
              <a:t>x60x128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6842402" y="4749285"/>
            <a:ext cx="1358176" cy="4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935849" y="4769608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128 filters</a:t>
            </a:r>
          </a:p>
          <a:p>
            <a:pPr algn="ctr"/>
            <a:r>
              <a:rPr lang="en-US" sz="1200" dirty="0" smtClean="0"/>
              <a:t>1x1 Conv</a:t>
            </a:r>
            <a:endParaRPr lang="en-US" sz="1200" dirty="0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7521490" y="5231182"/>
            <a:ext cx="0" cy="1884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48" idx="2"/>
          </p:cNvCxnSpPr>
          <p:nvPr/>
        </p:nvCxnSpPr>
        <p:spPr>
          <a:xfrm flipH="1" flipV="1">
            <a:off x="7521490" y="4568131"/>
            <a:ext cx="1" cy="20147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4" idx="0"/>
            <a:endCxn id="49" idx="2"/>
          </p:cNvCxnSpPr>
          <p:nvPr/>
        </p:nvCxnSpPr>
        <p:spPr>
          <a:xfrm flipH="1" flipV="1">
            <a:off x="7521490" y="3897793"/>
            <a:ext cx="1" cy="19172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3" idx="0"/>
            <a:endCxn id="62" idx="2"/>
          </p:cNvCxnSpPr>
          <p:nvPr/>
        </p:nvCxnSpPr>
        <p:spPr>
          <a:xfrm flipV="1">
            <a:off x="7521491" y="3251689"/>
            <a:ext cx="0" cy="1732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3" idx="0"/>
            <a:endCxn id="65" idx="2"/>
          </p:cNvCxnSpPr>
          <p:nvPr/>
        </p:nvCxnSpPr>
        <p:spPr>
          <a:xfrm flipV="1">
            <a:off x="7521490" y="1887909"/>
            <a:ext cx="0" cy="1783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0" idx="0"/>
            <a:endCxn id="53" idx="2"/>
          </p:cNvCxnSpPr>
          <p:nvPr/>
        </p:nvCxnSpPr>
        <p:spPr>
          <a:xfrm flipV="1">
            <a:off x="7521490" y="2548165"/>
            <a:ext cx="0" cy="2147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4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54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RODRIGUEZ</dc:creator>
  <cp:lastModifiedBy>BRIAN RODRIGUEZ</cp:lastModifiedBy>
  <cp:revision>5</cp:revision>
  <dcterms:created xsi:type="dcterms:W3CDTF">2018-06-07T21:07:01Z</dcterms:created>
  <dcterms:modified xsi:type="dcterms:W3CDTF">2018-06-12T19:53:23Z</dcterms:modified>
</cp:coreProperties>
</file>