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1"/>
    <p:restoredTop sz="94686"/>
  </p:normalViewPr>
  <p:slideViewPr>
    <p:cSldViewPr snapToGrid="0" snapToObjects="1">
      <p:cViewPr varScale="1">
        <p:scale>
          <a:sx n="75" d="100"/>
          <a:sy n="75" d="100"/>
        </p:scale>
        <p:origin x="17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2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2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7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8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4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7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8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42CC5-A6B0-F34F-AA4C-A616FF3CE3B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1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5765" y="4114996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85765" y="3444660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5765" y="2775362"/>
            <a:ext cx="1358176" cy="4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5765" y="2105026"/>
            <a:ext cx="1358176" cy="481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864853" y="3256264"/>
            <a:ext cx="0" cy="1883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64853" y="3926557"/>
            <a:ext cx="0" cy="1884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79212" y="2112163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2x2 Maxpool V</a:t>
            </a:r>
          </a:p>
          <a:p>
            <a:pPr algn="ctr"/>
            <a:r>
              <a:rPr lang="en-US" sz="1200" dirty="0" smtClean="0"/>
              <a:t>Stride 2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279212" y="2802462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512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279212" y="3453744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256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279212" y="4118281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128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5185765" y="1434690"/>
            <a:ext cx="1358176" cy="4818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279212" y="1462785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Output Image</a:t>
            </a:r>
            <a:endParaRPr lang="en-US" sz="1200" smtClean="0"/>
          </a:p>
          <a:p>
            <a:pPr algn="ctr"/>
            <a:r>
              <a:rPr lang="en-US" sz="1200" dirty="0" smtClean="0"/>
              <a:t>15x15x512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185765" y="5445864"/>
            <a:ext cx="1358176" cy="4818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79211" y="5455980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Input Image</a:t>
            </a:r>
          </a:p>
          <a:p>
            <a:pPr algn="ctr"/>
            <a:r>
              <a:rPr lang="en-US" sz="1200" dirty="0" smtClean="0"/>
              <a:t>30x30x128</a:t>
            </a:r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864853" y="2586923"/>
            <a:ext cx="1" cy="215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864853" y="1916587"/>
            <a:ext cx="1" cy="1955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18133" y="2269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185765" y="4780430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79212" y="4800753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128 filters</a:t>
            </a:r>
          </a:p>
          <a:p>
            <a:pPr algn="ctr"/>
            <a:r>
              <a:rPr lang="en-US" sz="1200" dirty="0" smtClean="0"/>
              <a:t>1x1 Conv</a:t>
            </a:r>
            <a:endParaRPr lang="en-US" sz="1200" dirty="0"/>
          </a:p>
        </p:txBody>
      </p:sp>
      <p:cxnSp>
        <p:nvCxnSpPr>
          <p:cNvPr id="7" name="Straight Connector 6"/>
          <p:cNvCxnSpPr>
            <a:stCxn id="24" idx="0"/>
            <a:endCxn id="4" idx="2"/>
          </p:cNvCxnSpPr>
          <p:nvPr/>
        </p:nvCxnSpPr>
        <p:spPr>
          <a:xfrm flipH="1" flipV="1">
            <a:off x="5864853" y="4596893"/>
            <a:ext cx="1" cy="20386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0" idx="0"/>
            <a:endCxn id="23" idx="2"/>
          </p:cNvCxnSpPr>
          <p:nvPr/>
        </p:nvCxnSpPr>
        <p:spPr>
          <a:xfrm flipV="1">
            <a:off x="5864853" y="5262327"/>
            <a:ext cx="0" cy="18353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7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RODRIGUEZ</dc:creator>
  <cp:lastModifiedBy>BRIAN RODRIGUEZ</cp:lastModifiedBy>
  <cp:revision>6</cp:revision>
  <dcterms:created xsi:type="dcterms:W3CDTF">2018-06-07T21:29:36Z</dcterms:created>
  <dcterms:modified xsi:type="dcterms:W3CDTF">2018-06-12T20:00:24Z</dcterms:modified>
</cp:coreProperties>
</file>