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5"/>
    <p:restoredTop sz="94670"/>
  </p:normalViewPr>
  <p:slideViewPr>
    <p:cSldViewPr snapToGrid="0" snapToObjects="1">
      <p:cViewPr>
        <p:scale>
          <a:sx n="95" d="100"/>
          <a:sy n="95" d="100"/>
        </p:scale>
        <p:origin x="5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C1E15-A2C0-E340-B489-83387CB1D651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A2B97-4332-1445-895C-B18F0F06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3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level</a:t>
            </a:r>
            <a:r>
              <a:rPr lang="en-US" baseline="0" dirty="0" smtClean="0"/>
              <a:t> convolutional features. Not much discrepancy between filters but the lower level filters extract lower level simple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A2B97-4332-1445-895C-B18F0F0649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8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331-D58C-E64D-AF56-A4B5A6860EB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44F3-91F3-AA4A-BA5D-68AAB809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3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331-D58C-E64D-AF56-A4B5A6860EB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44F3-91F3-AA4A-BA5D-68AAB809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5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331-D58C-E64D-AF56-A4B5A6860EB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44F3-91F3-AA4A-BA5D-68AAB809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331-D58C-E64D-AF56-A4B5A6860EB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44F3-91F3-AA4A-BA5D-68AAB809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0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331-D58C-E64D-AF56-A4B5A6860EB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44F3-91F3-AA4A-BA5D-68AAB809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331-D58C-E64D-AF56-A4B5A6860EB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44F3-91F3-AA4A-BA5D-68AAB809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331-D58C-E64D-AF56-A4B5A6860EB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44F3-91F3-AA4A-BA5D-68AAB809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331-D58C-E64D-AF56-A4B5A6860EB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44F3-91F3-AA4A-BA5D-68AAB809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331-D58C-E64D-AF56-A4B5A6860EB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44F3-91F3-AA4A-BA5D-68AAB809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331-D58C-E64D-AF56-A4B5A6860EB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44F3-91F3-AA4A-BA5D-68AAB809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331-D58C-E64D-AF56-A4B5A6860EB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44F3-91F3-AA4A-BA5D-68AAB809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8331-D58C-E64D-AF56-A4B5A6860EBB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44F3-91F3-AA4A-BA5D-68AAB809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1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1396" y="2555228"/>
            <a:ext cx="3317077" cy="168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9620" y="2981990"/>
            <a:ext cx="286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256</a:t>
            </a:r>
            <a:r>
              <a:rPr lang="en-US" sz="2400" dirty="0" smtClean="0"/>
              <a:t> </a:t>
            </a:r>
            <a:r>
              <a:rPr lang="en-US" sz="2400" dirty="0" smtClean="0"/>
              <a:t>filters</a:t>
            </a:r>
          </a:p>
          <a:p>
            <a:pPr algn="ctr"/>
            <a:r>
              <a:rPr lang="en-US" sz="2400" dirty="0" smtClean="0"/>
              <a:t>3x3 Conv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3868473" y="3386667"/>
            <a:ext cx="1008327" cy="108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76800" y="2555228"/>
            <a:ext cx="1181100" cy="75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9200" y="2707628"/>
            <a:ext cx="1181100" cy="75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2860028"/>
            <a:ext cx="1181100" cy="75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4000" y="3012428"/>
            <a:ext cx="1181100" cy="75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86400" y="3164828"/>
            <a:ext cx="1181100" cy="75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38800" y="3317228"/>
            <a:ext cx="1181100" cy="75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91200" y="3469628"/>
            <a:ext cx="1181100" cy="75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91200" y="43815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</a:t>
            </a:r>
            <a:r>
              <a:rPr lang="en-US" dirty="0" smtClean="0"/>
              <a:t> </a:t>
            </a:r>
            <a:r>
              <a:rPr lang="en-US" dirty="0" smtClean="0"/>
              <a:t>Filters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42427" y="3386667"/>
            <a:ext cx="838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34746" y="5476973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Learned features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27" y="498219"/>
            <a:ext cx="1828122" cy="1828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96" y="498219"/>
            <a:ext cx="1828122" cy="18281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69" y="2857207"/>
            <a:ext cx="1757127" cy="1757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96" y="2857207"/>
            <a:ext cx="1828122" cy="1757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2407108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Filter 40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263552" y="2411714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 50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59438" y="4741405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Filter 60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256863" y="4739857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 70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957" y="4381500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Conv Layer 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0" y="721659"/>
            <a:ext cx="4477872" cy="4477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693" y="5378823"/>
            <a:ext cx="359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Filter 40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1" y="721659"/>
            <a:ext cx="4477872" cy="44778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06554" y="5378823"/>
            <a:ext cx="359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Filter 50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432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2693" y="5378823"/>
            <a:ext cx="359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Filter 60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06554" y="5378823"/>
            <a:ext cx="359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Filter 70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1" y="717177"/>
            <a:ext cx="4495802" cy="44958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0" y="721659"/>
            <a:ext cx="4491320" cy="44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7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</Words>
  <Application>Microsoft Macintosh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RODRIGUEZ</dc:creator>
  <cp:lastModifiedBy>BRIAN RODRIGUEZ</cp:lastModifiedBy>
  <cp:revision>8</cp:revision>
  <dcterms:created xsi:type="dcterms:W3CDTF">2018-06-25T08:04:03Z</dcterms:created>
  <dcterms:modified xsi:type="dcterms:W3CDTF">2018-06-25T16:51:41Z</dcterms:modified>
</cp:coreProperties>
</file>