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70"/>
  </p:normalViewPr>
  <p:slideViewPr>
    <p:cSldViewPr snapToGrid="0" snapToObjects="1">
      <p:cViewPr varScale="1">
        <p:scale>
          <a:sx n="101" d="100"/>
          <a:sy n="101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6044-F2FA-FF4D-ACA0-2D853C1DC647}" type="datetimeFigureOut">
              <a:rPr lang="en-US" smtClean="0"/>
              <a:t>6/16/18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51C8-8BBB-9D47-A236-E5B3B51A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0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6044-F2FA-FF4D-ACA0-2D853C1DC647}" type="datetimeFigureOut">
              <a:rPr lang="en-US" smtClean="0"/>
              <a:t>6/16/18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51C8-8BBB-9D47-A236-E5B3B51A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5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6044-F2FA-FF4D-ACA0-2D853C1DC647}" type="datetimeFigureOut">
              <a:rPr lang="en-US" smtClean="0"/>
              <a:t>6/16/18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51C8-8BBB-9D47-A236-E5B3B51A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4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6044-F2FA-FF4D-ACA0-2D853C1DC647}" type="datetimeFigureOut">
              <a:rPr lang="en-US" smtClean="0"/>
              <a:t>6/16/18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51C8-8BBB-9D47-A236-E5B3B51A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0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6044-F2FA-FF4D-ACA0-2D853C1DC647}" type="datetimeFigureOut">
              <a:rPr lang="en-US" smtClean="0"/>
              <a:t>6/16/18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51C8-8BBB-9D47-A236-E5B3B51A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6044-F2FA-FF4D-ACA0-2D853C1DC647}" type="datetimeFigureOut">
              <a:rPr lang="en-US" smtClean="0"/>
              <a:t>6/16/18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51C8-8BBB-9D47-A236-E5B3B51A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5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6044-F2FA-FF4D-ACA0-2D853C1DC647}" type="datetimeFigureOut">
              <a:rPr lang="en-US" smtClean="0"/>
              <a:t>6/16/18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51C8-8BBB-9D47-A236-E5B3B51A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1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6044-F2FA-FF4D-ACA0-2D853C1DC647}" type="datetimeFigureOut">
              <a:rPr lang="en-US" smtClean="0"/>
              <a:t>6/16/18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51C8-8BBB-9D47-A236-E5B3B51A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5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6044-F2FA-FF4D-ACA0-2D853C1DC647}" type="datetimeFigureOut">
              <a:rPr lang="en-US" smtClean="0"/>
              <a:t>6/16/18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51C8-8BBB-9D47-A236-E5B3B51A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4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6044-F2FA-FF4D-ACA0-2D853C1DC647}" type="datetimeFigureOut">
              <a:rPr lang="en-US" smtClean="0"/>
              <a:t>6/16/18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51C8-8BBB-9D47-A236-E5B3B51A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3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6044-F2FA-FF4D-ACA0-2D853C1DC647}" type="datetimeFigureOut">
              <a:rPr lang="en-US" smtClean="0"/>
              <a:t>6/16/18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51C8-8BBB-9D47-A236-E5B3B51A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1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86044-F2FA-FF4D-ACA0-2D853C1DC647}" type="datetimeFigureOut">
              <a:rPr lang="en-US" smtClean="0"/>
              <a:t>6/16/18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E51C8-8BBB-9D47-A236-E5B3B51A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6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659" y="2209800"/>
            <a:ext cx="1991482" cy="1672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452372"/>
            <a:ext cx="2794000" cy="3187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00" y="2174684"/>
            <a:ext cx="2324100" cy="1743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261" y="2357444"/>
            <a:ext cx="1016000" cy="7620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4" idx="1"/>
          </p:cNvCxnSpPr>
          <p:nvPr/>
        </p:nvCxnSpPr>
        <p:spPr>
          <a:xfrm>
            <a:off x="2810933" y="3046221"/>
            <a:ext cx="1171726" cy="2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54867" y="2738444"/>
            <a:ext cx="87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250mm</a:t>
            </a:r>
            <a:endParaRPr lang="en-US" sz="1400" dirty="0"/>
          </a:p>
        </p:txBody>
      </p:sp>
      <p:cxnSp>
        <p:nvCxnSpPr>
          <p:cNvPr id="15" name="Straight Arrow Connector 14"/>
          <p:cNvCxnSpPr>
            <a:stCxn id="4" idx="3"/>
            <a:endCxn id="6" idx="1"/>
          </p:cNvCxnSpPr>
          <p:nvPr/>
        </p:nvCxnSpPr>
        <p:spPr>
          <a:xfrm flipV="1">
            <a:off x="5974141" y="3046222"/>
            <a:ext cx="896559" cy="1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</p:cNvCxnSpPr>
          <p:nvPr/>
        </p:nvCxnSpPr>
        <p:spPr>
          <a:xfrm flipV="1">
            <a:off x="9194800" y="3046221"/>
            <a:ext cx="863600" cy="1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73950" y="1655572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640x480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091359" y="2170810"/>
            <a:ext cx="1049866" cy="836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243759" y="2323210"/>
            <a:ext cx="1049866" cy="836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396159" y="2475610"/>
            <a:ext cx="1049866" cy="836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548559" y="2628010"/>
            <a:ext cx="1049866" cy="836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243759" y="3728756"/>
            <a:ext cx="1709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~70,000 images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10700959" y="2780410"/>
            <a:ext cx="1049866" cy="836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2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RODRIGUEZ</dc:creator>
  <cp:lastModifiedBy>BRIAN RODRIGUEZ</cp:lastModifiedBy>
  <cp:revision>3</cp:revision>
  <dcterms:created xsi:type="dcterms:W3CDTF">2018-06-16T22:06:45Z</dcterms:created>
  <dcterms:modified xsi:type="dcterms:W3CDTF">2018-06-16T22:35:33Z</dcterms:modified>
</cp:coreProperties>
</file>