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0"/>
  </p:normalViewPr>
  <p:slideViewPr>
    <p:cSldViewPr snapToGrid="0" snapToObjects="1">
      <p:cViewPr varScale="1">
        <p:scale>
          <a:sx n="116" d="100"/>
          <a:sy n="116" d="100"/>
        </p:scale>
        <p:origin x="41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FF3-594A-8D48-AC7F-3BD2D3B49487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5B0-6B59-AA45-A548-67965BF1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7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FF3-594A-8D48-AC7F-3BD2D3B49487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5B0-6B59-AA45-A548-67965BF1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1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FF3-594A-8D48-AC7F-3BD2D3B49487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5B0-6B59-AA45-A548-67965BF1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FF3-594A-8D48-AC7F-3BD2D3B49487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5B0-6B59-AA45-A548-67965BF1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1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FF3-594A-8D48-AC7F-3BD2D3B49487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5B0-6B59-AA45-A548-67965BF1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9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FF3-594A-8D48-AC7F-3BD2D3B49487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5B0-6B59-AA45-A548-67965BF1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FF3-594A-8D48-AC7F-3BD2D3B49487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5B0-6B59-AA45-A548-67965BF1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FF3-594A-8D48-AC7F-3BD2D3B49487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5B0-6B59-AA45-A548-67965BF1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6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FF3-594A-8D48-AC7F-3BD2D3B49487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5B0-6B59-AA45-A548-67965BF1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7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FF3-594A-8D48-AC7F-3BD2D3B49487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5B0-6B59-AA45-A548-67965BF1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FF3-594A-8D48-AC7F-3BD2D3B49487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5B0-6B59-AA45-A548-67965BF1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CFF3-594A-8D48-AC7F-3BD2D3B49487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35B0-6B59-AA45-A548-67965BF11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4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1247" y="2904227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 layer </a:t>
            </a:r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Filter 74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9232" y="2904226"/>
            <a:ext cx="140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 layer </a:t>
            </a:r>
            <a:r>
              <a:rPr lang="en-US" dirty="0" smtClean="0"/>
              <a:t>8</a:t>
            </a:r>
          </a:p>
          <a:p>
            <a:pPr algn="ctr"/>
            <a:r>
              <a:rPr lang="en-US" dirty="0" smtClean="0"/>
              <a:t>Filter 410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9162" y="617998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 layer </a:t>
            </a:r>
            <a:r>
              <a:rPr lang="en-US" dirty="0" smtClean="0"/>
              <a:t>16</a:t>
            </a:r>
          </a:p>
          <a:p>
            <a:pPr algn="ctr"/>
            <a:r>
              <a:rPr lang="en-US" dirty="0" smtClean="0"/>
              <a:t>Filter 457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40593" y="62116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 layer </a:t>
            </a:r>
            <a:r>
              <a:rPr lang="en-US" dirty="0" smtClean="0"/>
              <a:t>1</a:t>
            </a:r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Filter 221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50" y="3547844"/>
            <a:ext cx="2663825" cy="2663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85" y="237688"/>
            <a:ext cx="2663825" cy="2663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50" y="237688"/>
            <a:ext cx="2663825" cy="2663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84" y="3516156"/>
            <a:ext cx="2663825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2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RODRIGUEZ</dc:creator>
  <cp:lastModifiedBy>BRIAN RODRIGUEZ</cp:lastModifiedBy>
  <cp:revision>4</cp:revision>
  <dcterms:created xsi:type="dcterms:W3CDTF">2018-06-25T08:11:53Z</dcterms:created>
  <dcterms:modified xsi:type="dcterms:W3CDTF">2018-07-09T19:11:39Z</dcterms:modified>
</cp:coreProperties>
</file>