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79" r:id="rId10"/>
    <p:sldId id="278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539"/>
    <a:srgbClr val="2F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800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37F9-561B-44D0-9AF2-5F16B33FEB6D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1370-0751-4044-ADBA-80E53CAAC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D99F-9965-49DE-892F-567A8CCC4DFB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D8F98F-9146-4D48-BD84-43508DAD44D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6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654D-4113-44F0-A1BA-13C11858714F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6A63-2AC2-4264-A48E-469FBDA6C582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5C0F-D143-47FB-8D30-2B7991539AF7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66120" y="6249670"/>
            <a:ext cx="48768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782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BE41-F151-4550-8357-2E5492900C54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2241-FDD1-42F9-86E1-E3F6CDFD00D2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63C7-1201-4863-B488-3772CE8989FA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A06-FA14-4009-82C9-752C6AB4B928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561E-A502-40E3-BCA8-B4D6CD590DCC}" type="datetime1">
              <a:rPr lang="de-DE" smtClean="0"/>
              <a:t>20.11.2019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A1FD-8D5D-45D4-8E9D-A2AAD90D5C79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374C-33FF-4623-BDD9-70B81F91259B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7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254A-45A5-4AC2-A63B-E2B81E9CBD09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6600" y="624960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3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307D54D6-B3AE-4AFF-B22C-5EA1A9BB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WWM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B6E1FF-A29A-4298-968C-797FFF27D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261495"/>
            <a:ext cx="6335009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Game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9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Attribute: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</a:rPr>
              <a:t>curQuestion</a:t>
            </a:r>
            <a:r>
              <a:rPr lang="de-DE" sz="3600" dirty="0">
                <a:solidFill>
                  <a:schemeClr val="bg1"/>
                </a:solidFill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roundCounter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endParaRPr lang="de-DE" sz="3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getCurquestion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evaluateAnswer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startNewGame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Game*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7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10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Attribute: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string</a:t>
            </a:r>
            <a:endParaRPr lang="de-DE" sz="3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answereA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Answere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getAnswereA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pullNewQuestion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Question*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CSV-Reader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12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CSV-Reader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11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Öffnet .</a:t>
            </a:r>
            <a:r>
              <a:rPr lang="de-DE" sz="3600" dirty="0" err="1">
                <a:solidFill>
                  <a:schemeClr val="bg1"/>
                </a:solidFill>
              </a:rPr>
              <a:t>csv</a:t>
            </a:r>
            <a:r>
              <a:rPr lang="de-DE" sz="3600" dirty="0">
                <a:solidFill>
                  <a:schemeClr val="bg1"/>
                </a:solidFill>
              </a:rPr>
              <a:t>-Datei</a:t>
            </a:r>
          </a:p>
          <a:p>
            <a:r>
              <a:rPr lang="de-DE" sz="3600" dirty="0">
                <a:solidFill>
                  <a:schemeClr val="bg1"/>
                </a:solidFill>
              </a:rPr>
              <a:t>Liest mit </a:t>
            </a:r>
            <a:r>
              <a:rPr lang="de-DE" sz="3600" dirty="0" err="1">
                <a:solidFill>
                  <a:schemeClr val="bg1"/>
                </a:solidFill>
              </a:rPr>
              <a:t>getline</a:t>
            </a:r>
            <a:r>
              <a:rPr lang="de-DE" sz="3600" dirty="0">
                <a:solidFill>
                  <a:schemeClr val="bg1"/>
                </a:solidFill>
              </a:rPr>
              <a:t>() die .</a:t>
            </a:r>
            <a:r>
              <a:rPr lang="de-DE" sz="3600" dirty="0" err="1">
                <a:solidFill>
                  <a:schemeClr val="bg1"/>
                </a:solidFill>
              </a:rPr>
              <a:t>csv</a:t>
            </a:r>
            <a:r>
              <a:rPr lang="de-DE" sz="3600" dirty="0">
                <a:solidFill>
                  <a:schemeClr val="bg1"/>
                </a:solidFill>
              </a:rPr>
              <a:t>-Datei und trennt am Semikolon</a:t>
            </a:r>
          </a:p>
          <a:p>
            <a:r>
              <a:rPr lang="de-DE" sz="3600" dirty="0">
                <a:solidFill>
                  <a:schemeClr val="bg1"/>
                </a:solidFill>
              </a:rPr>
              <a:t>Frage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Attribut </a:t>
            </a:r>
            <a:r>
              <a:rPr lang="de-DE" sz="3600" dirty="0" err="1">
                <a:solidFill>
                  <a:schemeClr val="bg1"/>
                </a:solidFill>
              </a:rPr>
              <a:t>question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Antworten A-D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instanz</a:t>
            </a:r>
            <a:r>
              <a:rPr lang="de-DE" sz="3600" dirty="0">
                <a:solidFill>
                  <a:schemeClr val="bg1"/>
                </a:solidFill>
              </a:rPr>
              <a:t> der Klasse Antwort</a:t>
            </a:r>
          </a:p>
          <a:p>
            <a:r>
              <a:rPr lang="de-DE" sz="3600" dirty="0">
                <a:solidFill>
                  <a:schemeClr val="bg1"/>
                </a:solidFill>
              </a:rPr>
              <a:t>Richtige </a:t>
            </a:r>
            <a:r>
              <a:rPr lang="de-DE" sz="3600" dirty="0" err="1">
                <a:solidFill>
                  <a:schemeClr val="bg1"/>
                </a:solidFill>
              </a:rPr>
              <a:t>Antowrt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Pointer auf Instanz von A,B,C oder 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51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12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Richtige Antwort ist kein String sondern Pointer</a:t>
            </a:r>
          </a:p>
          <a:p>
            <a:pPr marL="914400" lvl="2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 Keine Fehler durch Doppelung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Einfache Erweiterbarkeit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	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Datenbank statt CSV-Reader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13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C18A15EB-59F9-4166-993F-E86986A92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57" y="0"/>
            <a:ext cx="9166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8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14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Inhaltsplatzhalter 9">
            <a:extLst>
              <a:ext uri="{FF2B5EF4-FFF2-40B4-BE49-F238E27FC236}">
                <a16:creationId xmlns:a16="http://schemas.microsoft.com/office/drawing/2014/main" id="{71F7245E-DFB1-4545-8C8C-9B385713A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4" y="0"/>
            <a:ext cx="9157251" cy="686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2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15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19">
            <a:extLst>
              <a:ext uri="{FF2B5EF4-FFF2-40B4-BE49-F238E27FC236}">
                <a16:creationId xmlns:a16="http://schemas.microsoft.com/office/drawing/2014/main" id="{9D9E14FC-DA19-4BC7-B850-0922CEC83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91" y="-40640"/>
            <a:ext cx="9148417" cy="68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3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Button Darstellung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16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57FCB14-8D5C-4F2B-BE03-9F8796EE3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4" y="1690688"/>
            <a:ext cx="10039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Button Darstellung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17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47F8187D-6A40-43BA-91A5-0FF6E949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43" y="1825625"/>
            <a:ext cx="4821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1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 View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18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Natives Erlebnis: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>
                <a:solidFill>
                  <a:schemeClr val="bg1"/>
                </a:solidFill>
              </a:rPr>
              <a:t>Volle Skalierbarkeit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>
                <a:solidFill>
                  <a:schemeClr val="bg1"/>
                </a:solidFill>
              </a:rPr>
              <a:t>Button Skaliert mit Fenstergröße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 err="1">
                <a:solidFill>
                  <a:schemeClr val="bg1"/>
                </a:solidFill>
              </a:rPr>
              <a:t>Hover</a:t>
            </a:r>
            <a:r>
              <a:rPr lang="de-DE" sz="3600" dirty="0">
                <a:solidFill>
                  <a:schemeClr val="bg1"/>
                </a:solidFill>
              </a:rPr>
              <a:t> Events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9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04FE3985-2094-45C1-8462-E2112B428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36240"/>
            <a:ext cx="12924382" cy="12192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AF894DB-3A55-497C-A622-93497AFED6CA}"/>
              </a:ext>
            </a:extLst>
          </p:cNvPr>
          <p:cNvSpPr/>
          <p:nvPr/>
        </p:nvSpPr>
        <p:spPr>
          <a:xfrm>
            <a:off x="1077976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Auftrag/Problemstellung</a:t>
            </a:r>
          </a:p>
          <a:p>
            <a:r>
              <a:rPr lang="de-DE" dirty="0">
                <a:solidFill>
                  <a:schemeClr val="bg1"/>
                </a:solidFill>
              </a:rPr>
              <a:t>Zeitplan</a:t>
            </a:r>
          </a:p>
          <a:p>
            <a:r>
              <a:rPr lang="de-DE" dirty="0">
                <a:solidFill>
                  <a:schemeClr val="bg1"/>
                </a:solidFill>
              </a:rPr>
              <a:t>MVC</a:t>
            </a:r>
          </a:p>
          <a:p>
            <a:r>
              <a:rPr lang="de-DE" dirty="0">
                <a:solidFill>
                  <a:schemeClr val="bg1"/>
                </a:solidFill>
              </a:rPr>
              <a:t>Lösungsansatz</a:t>
            </a:r>
          </a:p>
          <a:p>
            <a:r>
              <a:rPr lang="de-DE" dirty="0">
                <a:solidFill>
                  <a:schemeClr val="bg1"/>
                </a:solidFill>
              </a:rPr>
              <a:t>Demonstration</a:t>
            </a:r>
          </a:p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  <a:p>
            <a:r>
              <a:rPr lang="de-DE" dirty="0">
                <a:solidFill>
                  <a:schemeClr val="bg1"/>
                </a:solidFill>
              </a:rPr>
              <a:t>Controller</a:t>
            </a:r>
          </a:p>
          <a:p>
            <a:r>
              <a:rPr lang="de-DE" dirty="0">
                <a:solidFill>
                  <a:schemeClr val="bg1"/>
                </a:solidFill>
              </a:rPr>
              <a:t>View</a:t>
            </a:r>
          </a:p>
          <a:p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88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19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2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CE50F263-3126-4BB7-AD6A-C17CC4AFD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Auftrag/Problemstellung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Programmieren des Spiels „Wer wird Millionär“</a:t>
            </a:r>
          </a:p>
          <a:p>
            <a:r>
              <a:rPr lang="de-DE" dirty="0" err="1">
                <a:solidFill>
                  <a:schemeClr val="bg1"/>
                </a:solidFill>
              </a:rPr>
              <a:t>Qt-Entwicklunsumgebung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Qt-Gui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C++</a:t>
            </a:r>
          </a:p>
          <a:p>
            <a:r>
              <a:rPr lang="de-DE" dirty="0">
                <a:solidFill>
                  <a:schemeClr val="bg1"/>
                </a:solidFill>
              </a:rPr>
              <a:t>Original Spielregeln</a:t>
            </a:r>
          </a:p>
          <a:p>
            <a:r>
              <a:rPr lang="de-DE" dirty="0">
                <a:solidFill>
                  <a:schemeClr val="bg1"/>
                </a:solidFill>
              </a:rPr>
              <a:t>Grafiken und Bilder wie im Original</a:t>
            </a:r>
          </a:p>
          <a:p>
            <a:r>
              <a:rPr lang="de-DE" dirty="0">
                <a:solidFill>
                  <a:schemeClr val="bg1"/>
                </a:solidFill>
              </a:rPr>
              <a:t>Fragenkatalog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 Datenbank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CB26C6-AEB8-4890-B14B-F92476BA36FC}"/>
              </a:ext>
            </a:extLst>
          </p:cNvPr>
          <p:cNvSpPr/>
          <p:nvPr/>
        </p:nvSpPr>
        <p:spPr>
          <a:xfrm>
            <a:off x="10778400" y="610200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A5547D0F-A190-4B77-BBA7-BB0712A9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Zeitplan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DD8CAC-25BC-4936-89A3-8DE8D5AB6FA6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987333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03255463"/>
                    </a:ext>
                  </a:extLst>
                </a:gridCol>
                <a:gridCol w="5229808">
                  <a:extLst>
                    <a:ext uri="{9D8B030D-6E8A-4147-A177-3AD203B41FA5}">
                      <a16:colId xmlns:a16="http://schemas.microsoft.com/office/drawing/2014/main" val="1722603926"/>
                    </a:ext>
                  </a:extLst>
                </a:gridCol>
                <a:gridCol w="1780592">
                  <a:extLst>
                    <a:ext uri="{9D8B030D-6E8A-4147-A177-3AD203B41FA5}">
                      <a16:colId xmlns:a16="http://schemas.microsoft.com/office/drawing/2014/main" val="395276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Assigned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0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Orientierung,</a:t>
                      </a:r>
                      <a:r>
                        <a:rPr lang="de-DE" baseline="0" dirty="0"/>
                        <a:t> Planung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Details der Umsetzung</a:t>
                      </a:r>
                      <a:r>
                        <a:rPr lang="de-DE" baseline="0" dirty="0"/>
                        <a:t> entscheiden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1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Besprechung MVC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Klasssendiagramme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Christoph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Controller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Zusammenfügen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Refactoring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6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MVC (Techn. Plan)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7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CA799B19-8F53-4837-9C64-A3E6A720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06831" y="-291084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Lösungsansatz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Ist Zustand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Umsetzung des MVS-Patterns</a:t>
            </a:r>
          </a:p>
          <a:p>
            <a:r>
              <a:rPr lang="de-DE" dirty="0">
                <a:solidFill>
                  <a:schemeClr val="bg1"/>
                </a:solidFill>
              </a:rPr>
              <a:t>Model hält Spielstand</a:t>
            </a:r>
          </a:p>
          <a:p>
            <a:r>
              <a:rPr lang="de-DE" dirty="0">
                <a:solidFill>
                  <a:schemeClr val="bg1"/>
                </a:solidFill>
              </a:rPr>
              <a:t>Controller </a:t>
            </a:r>
            <a:r>
              <a:rPr lang="de-DE" dirty="0" err="1">
                <a:solidFill>
                  <a:schemeClr val="bg1"/>
                </a:solidFill>
              </a:rPr>
              <a:t>kk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GUI soll skalierbar sein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AF67F2-F582-4093-B501-FD8175DA3856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34F028-2575-4B65-AB61-1746762F174E}"/>
              </a:ext>
            </a:extLst>
          </p:cNvPr>
          <p:cNvSpPr/>
          <p:nvPr/>
        </p:nvSpPr>
        <p:spPr>
          <a:xfrm rot="20441032">
            <a:off x="1444501" y="1421946"/>
            <a:ext cx="9221718" cy="24060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Keine Ahnung was hier rein soll, entweder hat jemand noch </a:t>
            </a:r>
            <a:r>
              <a:rPr lang="de-DE" sz="4400" dirty="0" err="1"/>
              <a:t>nen</a:t>
            </a:r>
            <a:r>
              <a:rPr lang="de-DE" sz="4400" dirty="0"/>
              <a:t> Plan oder die Folie kommt raus </a:t>
            </a:r>
          </a:p>
        </p:txBody>
      </p:sp>
    </p:spTree>
    <p:extLst>
      <p:ext uri="{BB962C8B-B14F-4D97-AF65-F5344CB8AC3E}">
        <p14:creationId xmlns:p14="http://schemas.microsoft.com/office/powerpoint/2010/main" val="365353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681DCCE5-5EA0-4B5D-B67E-29F7AABD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228AF7-EA5A-493B-9FCC-D00DFBEBC71D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06299C24-479F-4F3A-9E85-604C8EF6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3008" y="579729"/>
            <a:ext cx="1867678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E66D3B-7396-41F3-924D-E0ACFDA47E9F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7</a:t>
            </a:fld>
            <a:endParaRPr lang="de-DE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92" y="579730"/>
            <a:ext cx="8504828" cy="5494455"/>
          </a:xfrm>
        </p:spPr>
      </p:pic>
    </p:spTree>
    <p:extLst>
      <p:ext uri="{BB962C8B-B14F-4D97-AF65-F5344CB8AC3E}">
        <p14:creationId xmlns:p14="http://schemas.microsoft.com/office/powerpoint/2010/main" val="31693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91D94200-96FA-4EAC-9335-EF93A886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0B081E-7EDF-43D0-82D2-2412BE762E8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Attribut: 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</a:rPr>
              <a:t>activeGame</a:t>
            </a:r>
            <a:r>
              <a:rPr lang="de-DE" sz="3600" dirty="0">
                <a:solidFill>
                  <a:schemeClr val="bg1"/>
                </a:solidFill>
              </a:rPr>
              <a:t>: Game*</a:t>
            </a:r>
          </a:p>
          <a:p>
            <a:r>
              <a:rPr lang="de-DE" sz="3600" dirty="0">
                <a:solidFill>
                  <a:schemeClr val="bg1"/>
                </a:solidFill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quitGame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startNewGame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isProgrammrunning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 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terminateProgramm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  <a:endParaRPr lang="de-DE" sz="3600" dirty="0">
              <a:solidFill>
                <a:schemeClr val="bg1"/>
              </a:solidFill>
            </a:endParaRPr>
          </a:p>
          <a:p>
            <a:pPr lvl="1"/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Breitbild</PresentationFormat>
  <Paragraphs>122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WWM</vt:lpstr>
      <vt:lpstr>Inhalt</vt:lpstr>
      <vt:lpstr>Auftrag/Problemstellung</vt:lpstr>
      <vt:lpstr>Zeitplan</vt:lpstr>
      <vt:lpstr>MVC (Techn. Plan)</vt:lpstr>
      <vt:lpstr>Lösungsansatz Ist Zustand</vt:lpstr>
      <vt:lpstr>Demonstration</vt:lpstr>
      <vt:lpstr>Model</vt:lpstr>
      <vt:lpstr>Model</vt:lpstr>
      <vt:lpstr>Game</vt:lpstr>
      <vt:lpstr>Question</vt:lpstr>
      <vt:lpstr>CSV-Reader</vt:lpstr>
      <vt:lpstr>Ausblick</vt:lpstr>
      <vt:lpstr>PowerPoint-Präsentation</vt:lpstr>
      <vt:lpstr>PowerPoint-Präsentation</vt:lpstr>
      <vt:lpstr>PowerPoint-Präsentation</vt:lpstr>
      <vt:lpstr>Button Darstellung</vt:lpstr>
      <vt:lpstr>Button Darstellung</vt:lpstr>
      <vt:lpstr>Ausblick View</vt:lpstr>
      <vt:lpstr>Fazit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</dc:title>
  <dc:creator>schmitz_chr</dc:creator>
  <cp:lastModifiedBy>Christoph Schmitz</cp:lastModifiedBy>
  <cp:revision>24</cp:revision>
  <dcterms:created xsi:type="dcterms:W3CDTF">2019-11-13T09:54:55Z</dcterms:created>
  <dcterms:modified xsi:type="dcterms:W3CDTF">2019-11-20T14:43:54Z</dcterms:modified>
</cp:coreProperties>
</file>